
<file path=[Content_Types].xml><?xml version="1.0" encoding="utf-8"?>
<Types xmlns="http://schemas.openxmlformats.org/package/2006/content-types">
  <Default ContentType="image/jpeg" Extension="jpg"/>
  <Default ContentType="image/svg+xml" Extension="svg"/>
  <Default ContentType="application/xml" Extension="xml"/>
  <Default ContentType="image/png" Extension="png"/>
  <Default ContentType="image/jpeg" Extension="jpeg"/>
  <Default ContentType="application/vnd.openxmlformats-package.relationships+xml" Extension="rels"/>
  <Default ContentType="image/x-emf" Extension="emf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</p:sldIdLst>
  <p:sldSz cy="6858000" cx="12192000"/>
  <p:notesSz cx="6858000" cy="9144000"/>
  <p:defaultTextStyle>
    <a:defPPr lvl="0">
      <a:defRPr lang="it-IT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C4C4CA-A539-154E-A42E-5022CBEEE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91FD937-96ED-8940-9F42-0F26B588C5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A71EF34-A675-1D49-9CF8-A2E1C96EC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FEF9-FD10-A54D-BFF1-1A8C5721DE18}" type="datetimeFigureOut">
              <a:rPr lang="it-IT" smtClean="0"/>
              <a:t>04/01/21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9F5208-38C7-6E4E-8412-FC50459A7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FDB1E9-E892-C949-942B-C9B05D9CB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4423-C795-C440-B3C9-25DDF14CC4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0404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F7B6B7-DA95-1A48-95C4-648FAAF0B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F987AB3-E6E3-CF43-902C-37B38CADB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744609-E46E-C440-BB61-0CF825995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FEF9-FD10-A54D-BFF1-1A8C5721DE18}" type="datetimeFigureOut">
              <a:rPr lang="it-IT" smtClean="0"/>
              <a:t>04/01/21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F80954-4182-EF46-B53B-4590A774D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5482B7-552B-E846-B7DC-E602641F1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4423-C795-C440-B3C9-25DDF14CC4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6136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889632-E7AF-FB4B-AFB1-A232FECC2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3283437-6675-1A4B-8C04-4B5E652F1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044D96A-F286-0E42-8DE5-F61503351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FEF9-FD10-A54D-BFF1-1A8C5721DE18}" type="datetimeFigureOut">
              <a:rPr lang="it-IT" smtClean="0"/>
              <a:t>04/01/21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71FECD-AE5E-DE49-A740-620EFF1F8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ECA9A42-8863-C942-B2D4-CC3403165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4423-C795-C440-B3C9-25DDF14CC4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1791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F72910-99F0-5B48-8914-632E7C312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669668-E4AA-6F4F-AA3A-DAB97F00B3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ED5EEA1-CA59-5643-B4BB-E7B928F770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A30B886-A11F-2D4A-B28F-3F40CC76D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FEF9-FD10-A54D-BFF1-1A8C5721DE18}" type="datetimeFigureOut">
              <a:rPr lang="it-IT" smtClean="0"/>
              <a:t>04/01/21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56730C-00DC-1445-BF9F-C40C3A939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A688284-2D5E-6747-BF2E-0AB47A8E1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4423-C795-C440-B3C9-25DDF14CC4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0439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A45240-9C1D-F142-AAE5-33E3797D2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D8FC089-FC48-AB42-8E27-9BC56A500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452AA56-BD92-BF4E-A065-302FB62E29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1FA5C18-858B-3A48-A71A-43A4AB8F9F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E55D01C-550B-6F4A-B29F-31611BE341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D4F4340-B41B-7A49-8F03-27F357D5F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FEF9-FD10-A54D-BFF1-1A8C5721DE18}" type="datetimeFigureOut">
              <a:rPr lang="it-IT" smtClean="0"/>
              <a:t>04/01/21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1139107-5770-734D-9675-600FC56AC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BE59AAA-7E1A-5B4B-A948-D31998C05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4423-C795-C440-B3C9-25DDF14CC4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9739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9A60F9-9BB3-184D-BBE1-E77CFED41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CD365AB-4085-5942-94CC-EACFD133A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FEF9-FD10-A54D-BFF1-1A8C5721DE18}" type="datetimeFigureOut">
              <a:rPr lang="it-IT" smtClean="0"/>
              <a:t>04/01/21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D50B6C3-ADA7-B540-8AAD-AAE0611B9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AB0CA2D-7768-4C41-A1ED-CD5CB22EB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4423-C795-C440-B3C9-25DDF14CC4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4840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E2E4577-130B-304C-8225-D182ACD3D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FEF9-FD10-A54D-BFF1-1A8C5721DE18}" type="datetimeFigureOut">
              <a:rPr lang="it-IT" smtClean="0"/>
              <a:t>04/01/21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BC716AA-1CC6-FD46-9209-0768BD70D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050FA40-0A42-CD4E-9CA4-E81B30065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4423-C795-C440-B3C9-25DDF14CC4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8732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138131-D1AC-6A47-B5A6-A12C39C5C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2D10C8-CACC-4346-976A-3504E1C90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6257F2A-B991-404C-AA0C-FD1AAADF4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B490557-7A3E-4240-8485-4109BB979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FEF9-FD10-A54D-BFF1-1A8C5721DE18}" type="datetimeFigureOut">
              <a:rPr lang="it-IT" smtClean="0"/>
              <a:t>04/01/21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5809C96-40E3-6643-ADDE-3D04206C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09612E8-7953-514D-BD32-0FE29603B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4423-C795-C440-B3C9-25DDF14CC4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4492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8435A0-ED12-944B-BA9B-CB3A6B611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545F68D-FEE4-F140-938F-D29A22346A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50E5ABA-6B3D-D74F-8FB3-F665A2AF7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9450249-3FD6-7A44-B818-F1CBA829F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FEF9-FD10-A54D-BFF1-1A8C5721DE18}" type="datetimeFigureOut">
              <a:rPr lang="it-IT" smtClean="0"/>
              <a:t>04/01/21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51B9E2B-059B-6540-8ECC-54F7AF880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271B902-8E40-8F4D-B1D3-DCAE20930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4423-C795-C440-B3C9-25DDF14CC4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8652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CED887-B82E-1C4A-B76A-CB529D824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3B00107-E49B-A44D-8328-6D15FB5351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420397C-2A0A-FD45-BE46-2FE622BF6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FEF9-FD10-A54D-BFF1-1A8C5721DE18}" type="datetimeFigureOut">
              <a:rPr lang="it-IT" smtClean="0"/>
              <a:t>04/01/21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2D321A-9B42-1143-941D-9C5444C32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830636-A768-F747-B92D-A4464FE49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4423-C795-C440-B3C9-25DDF14CC4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026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1B91A62-06B0-4A45-876A-19C2CF1284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476619C-DFFE-3946-A052-D246FA3BBF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C4FF973-511D-C644-B87C-07B98C192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FEF9-FD10-A54D-BFF1-1A8C5721DE18}" type="datetimeFigureOut">
              <a:rPr lang="it-IT" smtClean="0"/>
              <a:t>04/01/21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B77477F-57FD-7644-9244-08B748BC4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DB12787-B8E9-3945-A96F-2C6C8A7AE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4423-C795-C440-B3C9-25DDF14CC4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400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1AE8076-43A5-224E-B46B-15D22D5D4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A1E3138-F99C-E943-AD66-4A3C40D62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54E95-6700-2149-9493-195D3988CE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FEF9-FD10-A54D-BFF1-1A8C5721DE18}" type="datetimeFigureOut">
              <a:rPr lang="it-IT" smtClean="0"/>
              <a:t>04/01/21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3C958D-6168-D640-8767-838DECF0C9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FEB22FA-9A30-D541-80DC-10F646B32C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44423-C795-C440-B3C9-25DDF14CC4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7286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81A871F-7CC3-43F0-9EB9-52C603EEB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7EA17DF-8D42-4599-A066-12036B429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12191996" cy="6858000"/>
            <a:chOff x="1" y="0"/>
            <a:chExt cx="12191996" cy="6858000"/>
          </a:xfrm>
        </p:grpSpPr>
        <p:sp useBgFill="1">
          <p:nvSpPr>
            <p:cNvPr id="12" name="Rectangle 11">
              <a:extLst>
                <a:ext uri="{FF2B5EF4-FFF2-40B4-BE49-F238E27FC236}">
                  <a16:creationId xmlns:a16="http://schemas.microsoft.com/office/drawing/2014/main" id="{7D8DB204-7B58-4A19-827A-914E5542B6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B88DBA6-392D-4BB3-9B59-8EBA44B24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 dirty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E599E190-7E3F-6243-BFB1-86756B06C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1589" y="3105274"/>
            <a:ext cx="10153650" cy="2581538"/>
          </a:xfrm>
        </p:spPr>
        <p:txBody>
          <a:bodyPr>
            <a:normAutofit/>
          </a:bodyPr>
          <a:lstStyle/>
          <a:p>
            <a:r>
              <a:rPr lang="it-IT" sz="5400" dirty="0">
                <a:latin typeface="Abadi" panose="020B0604020104020204" pitchFamily="34" charset="0"/>
                <a:cs typeface="Abadi" panose="020F0502020204030204" pitchFamily="34" charset="0"/>
              </a:rPr>
              <a:t>Modalità struttura e </a:t>
            </a:r>
            <a:br>
              <a:rPr lang="it-IT" sz="5400" dirty="0">
                <a:latin typeface="Abadi" panose="020B0604020104020204" pitchFamily="34" charset="0"/>
                <a:cs typeface="Abadi" panose="020F0502020204030204" pitchFamily="34" charset="0"/>
              </a:rPr>
            </a:br>
            <a:r>
              <a:rPr lang="it-IT" sz="5400" dirty="0">
                <a:latin typeface="Abadi" panose="020B0604020104020204" pitchFamily="34" charset="0"/>
                <a:cs typeface="Abadi" panose="020F0502020204030204" pitchFamily="34" charset="0"/>
              </a:rPr>
              <a:t>importanza della catechesi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AD15477-AE75-934C-860B-4D8F50E51C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1588" y="5758719"/>
            <a:ext cx="10142556" cy="526072"/>
          </a:xfrm>
        </p:spPr>
        <p:txBody>
          <a:bodyPr anchor="ctr">
            <a:normAutofit/>
          </a:bodyPr>
          <a:lstStyle/>
          <a:p>
            <a:r>
              <a:rPr lang="it-IT" sz="2000" dirty="0">
                <a:solidFill>
                  <a:schemeClr val="tx1">
                    <a:alpha val="60000"/>
                  </a:schemeClr>
                </a:solidFill>
              </a:rPr>
              <a:t>CORSO TIBERIADE</a:t>
            </a:r>
          </a:p>
        </p:txBody>
      </p:sp>
      <p:pic>
        <p:nvPicPr>
          <p:cNvPr id="4" name="Immagine 3" descr="Immagine che contiene testo&#10;&#10;Descrizione generata automaticamente">
            <a:extLst>
              <a:ext uri="{FF2B5EF4-FFF2-40B4-BE49-F238E27FC236}">
                <a16:creationId xmlns:a16="http://schemas.microsoft.com/office/drawing/2014/main" id="{83566F18-4952-FE45-A201-BC63640037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71" b="47"/>
          <a:stretch/>
        </p:blipFill>
        <p:spPr>
          <a:xfrm>
            <a:off x="1" y="10"/>
            <a:ext cx="12192000" cy="2828482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0483D03-B230-4400-8301-33F341282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885825" cy="6858000"/>
            <a:chOff x="0" y="0"/>
            <a:chExt cx="885825" cy="6858000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ECADAA64-BE10-4EAD-A7DA-F601862B9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7A478424-EC38-4BA6-B5A6-C2EF42F5E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399172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28D1E49-2A21-4A83-A0E0-FB1597B4B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88B852E-5494-418B-A833-75CF016A9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F31E3C1-1A46-4329-9F80-B576692FE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294B4592-99CA-47B1-816F-CE2D44F65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F690E4C-72F8-4AC5-AF99-562763CC67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F834CDD4-CAB8-4ACC-9AAC-5399C743DE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1AEB045A-6821-475B-A28E-047437ABE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D9B790C0-3D34-4626-BAFB-6EB473F40C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EDA4D87F-91A4-4628-9A6E-F01820A7E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045DAB88-124C-459C-A889-DAE9C9BE2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85D44010-1DAA-4CAC-B83F-7E3E8C455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E8C01D66-5C93-4A2E-AA74-DE97574EA4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E2E1A6E1-6C4A-47D3-81E2-9F8624F1B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3E849CB5-4526-49DC-B77B-A20FDB7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5A18C8A4-FB2A-44C1-93D3-26C6DDFE0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85D014FD-8C5A-4071-B19E-4910AAB618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A37D7262-3596-4026-9AD4-E94332E52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187E37E0-AAC3-4B33-AF36-334ACCBD33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409758BB-8A0E-4BEB-BC0C-F410AD98C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97C4EFE2-9D25-4978-BD9A-873B492702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9CCAF82A-A0E0-4B55-A97B-EFFAE79AF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4F800DD8-3954-4F73-8807-16F1CFAC1E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84E1C91A-4B06-4852-918C-6380FA98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0563F3EA-EB90-3942-8BF0-2F8D99E1B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795527"/>
            <a:ext cx="10488547" cy="867018"/>
          </a:xfrm>
        </p:spPr>
        <p:txBody>
          <a:bodyPr>
            <a:normAutofit/>
          </a:bodyPr>
          <a:lstStyle/>
          <a:p>
            <a:pPr algn="ctr"/>
            <a:r>
              <a:rPr lang="it-IT" sz="4000" dirty="0">
                <a:latin typeface="Abadi" panose="020B0604020104020204" pitchFamily="34" charset="0"/>
              </a:rPr>
              <a:t>Modalità in presenza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030" y="2250281"/>
            <a:ext cx="4959318" cy="3678237"/>
          </a:xfrm>
          <a:prstGeom prst="rect">
            <a:avLst/>
          </a:prstGeom>
          <a:solidFill>
            <a:schemeClr val="bg1"/>
          </a:solidFill>
          <a:ln w="19050">
            <a:solidFill>
              <a:srgbClr val="FFF63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8A6F1FD3-9458-F14C-A689-B03927390B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7" r="-2" b="-2"/>
          <a:stretch/>
        </p:blipFill>
        <p:spPr>
          <a:xfrm>
            <a:off x="1103257" y="2416047"/>
            <a:ext cx="4626864" cy="3346704"/>
          </a:xfrm>
          <a:prstGeom prst="rect">
            <a:avLst/>
          </a:prstGeom>
          <a:ln w="12700">
            <a:noFill/>
          </a:ln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E49B7F-CE59-0D42-A238-EFA0544BC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703" y="1772082"/>
            <a:ext cx="5028928" cy="4156437"/>
          </a:xfrm>
        </p:spPr>
        <p:txBody>
          <a:bodyPr anchor="ctr">
            <a:normAutofit/>
          </a:bodyPr>
          <a:lstStyle/>
          <a:p>
            <a:pPr algn="just">
              <a:buClr>
                <a:srgbClr val="FFF636"/>
              </a:buClr>
            </a:pPr>
            <a:r>
              <a:rPr lang="it-IT" sz="1200" dirty="0"/>
              <a:t>La modalità in presenza partirà non prima del mese di febbraio 2021</a:t>
            </a:r>
          </a:p>
          <a:p>
            <a:pPr algn="just">
              <a:buClr>
                <a:srgbClr val="FFF636"/>
              </a:buClr>
            </a:pPr>
            <a:r>
              <a:rPr lang="it-IT" sz="1200" dirty="0"/>
              <a:t>I giorni destinati agli incontri di catechesi sono il </a:t>
            </a:r>
            <a:r>
              <a:rPr lang="it-IT" sz="1200" b="1" dirty="0"/>
              <a:t>sabato</a:t>
            </a:r>
            <a:r>
              <a:rPr lang="it-IT" sz="1200" dirty="0"/>
              <a:t> e la </a:t>
            </a:r>
            <a:r>
              <a:rPr lang="it-IT" sz="1200" b="1" dirty="0"/>
              <a:t>domenica</a:t>
            </a:r>
            <a:r>
              <a:rPr lang="it-IT" sz="1200" dirty="0"/>
              <a:t> in concomitanza con la celebrazione della santa messa, in quanto la catechesi non va assolutamente intesa a prescindere da essa. </a:t>
            </a:r>
          </a:p>
          <a:p>
            <a:pPr algn="just">
              <a:buClr>
                <a:srgbClr val="FFF636"/>
              </a:buClr>
            </a:pPr>
            <a:r>
              <a:rPr lang="it-IT" sz="1200" dirty="0"/>
              <a:t>La catechesi è a supporto della celebrazione perché aiuta il cristiano a conoscere Dio e a vivere i sacramenti, tra i quali anche l’eucarestia.</a:t>
            </a:r>
          </a:p>
          <a:p>
            <a:pPr algn="just">
              <a:buClr>
                <a:srgbClr val="FFF636"/>
              </a:buClr>
            </a:pPr>
            <a:r>
              <a:rPr lang="it-IT" sz="1200" dirty="0"/>
              <a:t>Per ragioni di sicurezza dovute all’emergenza Covid-19, il corso dei bambini di </a:t>
            </a:r>
            <a:r>
              <a:rPr lang="it-IT" sz="1200" b="1" dirty="0"/>
              <a:t>TIBERIADE</a:t>
            </a:r>
            <a:r>
              <a:rPr lang="it-IT" sz="1200" dirty="0"/>
              <a:t>, sarà diviso in due gruppi:</a:t>
            </a:r>
          </a:p>
          <a:p>
            <a:pPr algn="just">
              <a:buClr>
                <a:srgbClr val="FFF636"/>
              </a:buClr>
            </a:pPr>
            <a:r>
              <a:rPr lang="it-IT" sz="1200" dirty="0"/>
              <a:t>Uno frequenterà il </a:t>
            </a:r>
            <a:r>
              <a:rPr lang="it-IT" sz="1200" b="1" dirty="0"/>
              <a:t>sabato dalle ore 18. 30 alle 19.30 subito dopo la santa messa che si tiene alle ore 17.30 </a:t>
            </a:r>
            <a:r>
              <a:rPr lang="it-IT" sz="1200" dirty="0"/>
              <a:t>(alla quale i bambini dovranno partecipare);</a:t>
            </a:r>
          </a:p>
          <a:p>
            <a:pPr algn="just">
              <a:buClr>
                <a:srgbClr val="FFF636"/>
              </a:buClr>
            </a:pPr>
            <a:r>
              <a:rPr lang="it-IT" sz="1200" dirty="0"/>
              <a:t>Uno frequenterà la </a:t>
            </a:r>
            <a:r>
              <a:rPr lang="it-IT" sz="1200" b="1" dirty="0"/>
              <a:t>domenica dalle 12.00 alle 13.00 subito dopo la santa messa che si tiene alle ore 11.00 (</a:t>
            </a:r>
            <a:r>
              <a:rPr lang="it-IT" sz="1200" dirty="0"/>
              <a:t>alla quale i bambini dovranno partecipare)</a:t>
            </a:r>
            <a:r>
              <a:rPr lang="it-IT" sz="1200" b="1" dirty="0"/>
              <a:t>. </a:t>
            </a:r>
            <a:endParaRPr lang="it-IT" sz="1200" dirty="0"/>
          </a:p>
          <a:p>
            <a:pPr algn="just">
              <a:buClr>
                <a:srgbClr val="FFF636"/>
              </a:buClr>
            </a:pPr>
            <a:r>
              <a:rPr lang="it-IT" sz="1200" dirty="0"/>
              <a:t>Le catechesi dei genitori con il parroco Don Adrian, </a:t>
            </a:r>
            <a:r>
              <a:rPr lang="it-IT" sz="1200" b="1" dirty="0"/>
              <a:t>si terranno negli stessi orari dei bambini</a:t>
            </a:r>
            <a:r>
              <a:rPr lang="it-IT" sz="1200" dirty="0"/>
              <a:t> in concomitanza con loro, naturalmente la frequenza degli incontri con i genitori non sarà la stessa dei bambini, ma sarà </a:t>
            </a:r>
            <a:r>
              <a:rPr lang="it-IT" sz="1200" b="1" dirty="0"/>
              <a:t>ogni 15 giorni </a:t>
            </a:r>
            <a:r>
              <a:rPr lang="it-IT" sz="1200" dirty="0"/>
              <a:t>e </a:t>
            </a:r>
            <a:r>
              <a:rPr lang="it-IT" sz="1200" b="1" dirty="0"/>
              <a:t>non tutte le settimane come i bambini</a:t>
            </a:r>
            <a:r>
              <a:rPr lang="it-IT" sz="1200" dirty="0"/>
              <a:t>.</a:t>
            </a:r>
          </a:p>
          <a:p>
            <a:pPr>
              <a:buClr>
                <a:srgbClr val="FFF636"/>
              </a:buClr>
            </a:pP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2639207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52840689-0C64-034D-B0D1-BC8D62F0D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414" y="520749"/>
            <a:ext cx="3992658" cy="564379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13" name="Arc 12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9194B12-12BE-D645-BEE4-FC8848C9A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9493"/>
            <a:ext cx="5257800" cy="1325563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latin typeface="Abadi" panose="020B0604020104020204" pitchFamily="34" charset="0"/>
              </a:rPr>
              <a:t>L’ISCRIZIONE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82BC912-4A2A-2E4E-AEFC-021A30662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84443"/>
            <a:ext cx="5257800" cy="4192520"/>
          </a:xfrm>
        </p:spPr>
        <p:txBody>
          <a:bodyPr>
            <a:normAutofit/>
          </a:bodyPr>
          <a:lstStyle/>
          <a:p>
            <a:pPr algn="just"/>
            <a:r>
              <a:rPr lang="it-IT" sz="1800" dirty="0"/>
              <a:t>Nell’iscrizione oltre ai dati del vostro bambino viene sottolineato in grassetto </a:t>
            </a:r>
            <a:r>
              <a:rPr lang="it-IT" sz="1800" b="1" dirty="0"/>
              <a:t>«chiedo» </a:t>
            </a:r>
            <a:r>
              <a:rPr lang="it-IT" sz="1800" dirty="0"/>
              <a:t>in quanto, decidere di frequentare il catechismo non è obbligatorio, ma una scelta che voi fate per i vostri figli, scelta che deve essere </a:t>
            </a:r>
            <a:r>
              <a:rPr lang="it-IT" sz="1800" b="1" dirty="0"/>
              <a:t>ponderata bene </a:t>
            </a:r>
            <a:r>
              <a:rPr lang="it-IT" sz="1800" dirty="0"/>
              <a:t>proprio perché in forza di essa voi vi impegnate a portarla avanti. </a:t>
            </a:r>
          </a:p>
          <a:p>
            <a:pPr algn="just"/>
            <a:r>
              <a:rPr lang="it-IT" sz="1800" dirty="0"/>
              <a:t>Ecco perché subito dopo sempre in grassetto viene sottolineato: </a:t>
            </a:r>
            <a:r>
              <a:rPr lang="it-IT" sz="1800" b="1" dirty="0"/>
              <a:t>«mi impegno affinché la sua presenza sia assidua al catechismo e alla messa».</a:t>
            </a:r>
          </a:p>
          <a:p>
            <a:pPr algn="just"/>
            <a:r>
              <a:rPr lang="it-IT" sz="1800" b="1" dirty="0"/>
              <a:t>Naturalmente queste sono le condizioni essenziali affinché il bambino possa procedere nel percorso di iniziazione cristiana.</a:t>
            </a:r>
          </a:p>
          <a:p>
            <a:pPr algn="just"/>
            <a:r>
              <a:rPr lang="it-IT" sz="1800" b="1" dirty="0"/>
              <a:t>Quindi si richiede coerenza sin da subito con la scelta che si è fatta.</a:t>
            </a:r>
          </a:p>
          <a:p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510845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EB6FE8D-2DF9-1544-ADCB-C3B1A5EA1B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9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Arc 11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A685996-872C-654E-96AB-29F1BE5EB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07987"/>
            <a:ext cx="572148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700" dirty="0">
                <a:latin typeface="Abadi" panose="020B0604020104020204" pitchFamily="34" charset="0"/>
              </a:rPr>
              <a:t>Per non dimenticare…</a:t>
            </a:r>
            <a:br>
              <a:rPr lang="it-IT" sz="3700" dirty="0">
                <a:latin typeface="Abadi" panose="020B0604020104020204" pitchFamily="34" charset="0"/>
              </a:rPr>
            </a:br>
            <a:r>
              <a:rPr lang="it-IT" sz="3700" dirty="0">
                <a:latin typeface="Abadi" panose="020B0604020104020204" pitchFamily="34" charset="0"/>
              </a:rPr>
              <a:t>incontri con tutta la catechesi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2243F9-16ED-EA43-8F6F-E8289FC69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48" y="1868487"/>
            <a:ext cx="5721484" cy="4351338"/>
          </a:xfrm>
        </p:spPr>
        <p:txBody>
          <a:bodyPr>
            <a:normAutofit/>
          </a:bodyPr>
          <a:lstStyle/>
          <a:p>
            <a:pPr algn="just"/>
            <a:r>
              <a:rPr lang="en-US" sz="1800" dirty="0"/>
              <a:t>Durante </a:t>
            </a:r>
            <a:r>
              <a:rPr lang="en-US" sz="1800" dirty="0" err="1"/>
              <a:t>l’anno</a:t>
            </a:r>
            <a:r>
              <a:rPr lang="en-US" sz="1800" dirty="0"/>
              <a:t> </a:t>
            </a:r>
            <a:r>
              <a:rPr lang="en-US" sz="1800" dirty="0" err="1"/>
              <a:t>catechistico</a:t>
            </a:r>
            <a:r>
              <a:rPr lang="en-US" sz="1800" dirty="0"/>
              <a:t>, </a:t>
            </a:r>
            <a:r>
              <a:rPr lang="en-US" sz="1800" dirty="0" err="1"/>
              <a:t>sono</a:t>
            </a:r>
            <a:r>
              <a:rPr lang="en-US" sz="1800" dirty="0"/>
              <a:t> </a:t>
            </a:r>
            <a:r>
              <a:rPr lang="en-US" sz="1800" dirty="0" err="1"/>
              <a:t>previsti</a:t>
            </a:r>
            <a:r>
              <a:rPr lang="en-US" sz="1800" dirty="0"/>
              <a:t> </a:t>
            </a:r>
            <a:r>
              <a:rPr lang="en-US" sz="1800" dirty="0" err="1"/>
              <a:t>anche</a:t>
            </a:r>
            <a:r>
              <a:rPr lang="en-US" sz="1800" dirty="0"/>
              <a:t> </a:t>
            </a:r>
            <a:r>
              <a:rPr lang="en-US" sz="1800" dirty="0" err="1"/>
              <a:t>momenti</a:t>
            </a:r>
            <a:r>
              <a:rPr lang="en-US" sz="1800" dirty="0"/>
              <a:t> di preghiera in cui </a:t>
            </a:r>
            <a:r>
              <a:rPr lang="en-US" sz="1800" dirty="0" err="1"/>
              <a:t>genitori</a:t>
            </a:r>
            <a:r>
              <a:rPr lang="en-US" sz="1800" dirty="0"/>
              <a:t> e bambini di </a:t>
            </a:r>
            <a:r>
              <a:rPr lang="en-US" sz="1800" dirty="0" err="1"/>
              <a:t>tutta</a:t>
            </a:r>
            <a:r>
              <a:rPr lang="en-US" sz="1800" dirty="0"/>
              <a:t> la </a:t>
            </a:r>
            <a:r>
              <a:rPr lang="en-US" sz="1800" dirty="0" err="1"/>
              <a:t>catechesi</a:t>
            </a:r>
            <a:r>
              <a:rPr lang="en-US" sz="1800" dirty="0"/>
              <a:t> </a:t>
            </a:r>
            <a:r>
              <a:rPr lang="en-US" sz="1800" dirty="0" err="1"/>
              <a:t>vivono</a:t>
            </a:r>
            <a:r>
              <a:rPr lang="en-US" sz="1800" dirty="0"/>
              <a:t> </a:t>
            </a:r>
            <a:r>
              <a:rPr lang="en-US" sz="1800" dirty="0" err="1"/>
              <a:t>un’esperienza</a:t>
            </a:r>
            <a:r>
              <a:rPr lang="en-US" sz="1800" dirty="0"/>
              <a:t> </a:t>
            </a:r>
            <a:r>
              <a:rPr lang="en-US" sz="1800" dirty="0" err="1"/>
              <a:t>importante</a:t>
            </a:r>
            <a:r>
              <a:rPr lang="en-US" sz="1800" dirty="0"/>
              <a:t> </a:t>
            </a:r>
            <a:r>
              <a:rPr lang="en-US" sz="1800" dirty="0" err="1"/>
              <a:t>sopratutto</a:t>
            </a:r>
            <a:r>
              <a:rPr lang="en-US" sz="1800" dirty="0"/>
              <a:t> </a:t>
            </a:r>
            <a:r>
              <a:rPr lang="en-US" sz="1800" dirty="0" err="1"/>
              <a:t>nei</a:t>
            </a:r>
            <a:r>
              <a:rPr lang="en-US" sz="1800" dirty="0"/>
              <a:t> tempi </a:t>
            </a:r>
            <a:r>
              <a:rPr lang="en-US" sz="1800" dirty="0" err="1"/>
              <a:t>forti</a:t>
            </a:r>
            <a:r>
              <a:rPr lang="en-US" sz="1800" dirty="0"/>
              <a:t> </a:t>
            </a:r>
            <a:r>
              <a:rPr lang="en-US" sz="1800" dirty="0" err="1"/>
              <a:t>della</a:t>
            </a:r>
            <a:r>
              <a:rPr lang="en-US" sz="1800" dirty="0"/>
              <a:t> </a:t>
            </a:r>
            <a:r>
              <a:rPr lang="en-US" sz="1800" dirty="0" err="1"/>
              <a:t>liturgia</a:t>
            </a:r>
            <a:r>
              <a:rPr lang="en-US" sz="1800" dirty="0"/>
              <a:t> </a:t>
            </a:r>
            <a:r>
              <a:rPr lang="en-US" sz="1800" dirty="0" err="1"/>
              <a:t>della</a:t>
            </a:r>
            <a:r>
              <a:rPr lang="en-US" sz="1800" dirty="0"/>
              <a:t> Chiesa </a:t>
            </a:r>
            <a:r>
              <a:rPr lang="en-US" sz="1800" dirty="0" err="1"/>
              <a:t>cattolica</a:t>
            </a:r>
            <a:r>
              <a:rPr lang="en-US" sz="1800" dirty="0"/>
              <a:t>, come: </a:t>
            </a:r>
            <a:r>
              <a:rPr lang="en-US" sz="1800" dirty="0" err="1"/>
              <a:t>l’</a:t>
            </a:r>
            <a:r>
              <a:rPr lang="en-US" sz="1800" b="1" dirty="0" err="1"/>
              <a:t>Avvento</a:t>
            </a:r>
            <a:r>
              <a:rPr lang="en-US" sz="1800" b="1" dirty="0"/>
              <a:t> </a:t>
            </a:r>
            <a:r>
              <a:rPr lang="en-US" sz="1800" dirty="0"/>
              <a:t>(con </a:t>
            </a:r>
            <a:r>
              <a:rPr lang="en-US" sz="1800" dirty="0" err="1"/>
              <a:t>l’</a:t>
            </a:r>
            <a:r>
              <a:rPr lang="en-US" sz="1800" b="1" dirty="0" err="1"/>
              <a:t>Adorazione</a:t>
            </a:r>
            <a:r>
              <a:rPr lang="en-US" sz="1800" b="1" dirty="0"/>
              <a:t> </a:t>
            </a:r>
            <a:r>
              <a:rPr lang="en-US" sz="1800" b="1" dirty="0" err="1"/>
              <a:t>Eucaristica</a:t>
            </a:r>
            <a:r>
              <a:rPr lang="en-US" sz="1800" dirty="0"/>
              <a:t>) e la </a:t>
            </a:r>
            <a:r>
              <a:rPr lang="en-US" sz="1800" b="1" dirty="0" err="1"/>
              <a:t>Quaresima</a:t>
            </a:r>
            <a:r>
              <a:rPr lang="en-US" sz="1800" b="1" dirty="0"/>
              <a:t> </a:t>
            </a:r>
            <a:r>
              <a:rPr lang="en-US" sz="1800" dirty="0"/>
              <a:t>(con la </a:t>
            </a:r>
            <a:r>
              <a:rPr lang="en-US" sz="1800" b="1" dirty="0"/>
              <a:t>Via Crucis</a:t>
            </a:r>
            <a:r>
              <a:rPr lang="en-US" sz="1800" dirty="0"/>
              <a:t>) in </a:t>
            </a:r>
            <a:r>
              <a:rPr lang="en-US" sz="1800" dirty="0" err="1"/>
              <a:t>preparazione</a:t>
            </a:r>
            <a:r>
              <a:rPr lang="en-US" sz="1800" dirty="0"/>
              <a:t> al </a:t>
            </a:r>
            <a:r>
              <a:rPr lang="en-US" sz="1800" b="1" dirty="0"/>
              <a:t>Natale</a:t>
            </a:r>
            <a:r>
              <a:rPr lang="en-US" sz="1800" dirty="0"/>
              <a:t> e </a:t>
            </a:r>
            <a:r>
              <a:rPr lang="en-US" sz="1800" dirty="0" err="1"/>
              <a:t>alla</a:t>
            </a:r>
            <a:r>
              <a:rPr lang="en-US" sz="1800" dirty="0"/>
              <a:t> </a:t>
            </a:r>
            <a:r>
              <a:rPr lang="en-US" sz="1800" b="1" dirty="0" err="1"/>
              <a:t>Pasqua</a:t>
            </a:r>
            <a:r>
              <a:rPr lang="en-US" sz="1800" dirty="0"/>
              <a:t> di Nostro Signore </a:t>
            </a:r>
            <a:r>
              <a:rPr lang="en-US" sz="1800" dirty="0" err="1"/>
              <a:t>Gesù</a:t>
            </a:r>
            <a:r>
              <a:rPr lang="en-US" sz="1800" dirty="0"/>
              <a:t> Cristo. </a:t>
            </a:r>
            <a:r>
              <a:rPr lang="en-US" sz="1800" dirty="0" err="1"/>
              <a:t>Altro</a:t>
            </a:r>
            <a:r>
              <a:rPr lang="en-US" sz="1800" dirty="0"/>
              <a:t> </a:t>
            </a:r>
            <a:r>
              <a:rPr lang="en-US" sz="1800" dirty="0" err="1"/>
              <a:t>appuntamento</a:t>
            </a:r>
            <a:r>
              <a:rPr lang="en-US" sz="1800" dirty="0"/>
              <a:t> </a:t>
            </a:r>
            <a:r>
              <a:rPr lang="en-US" sz="1800" dirty="0" err="1"/>
              <a:t>importante</a:t>
            </a:r>
            <a:r>
              <a:rPr lang="en-US" sz="1800" dirty="0"/>
              <a:t> a </a:t>
            </a:r>
            <a:r>
              <a:rPr lang="en-US" sz="1800" b="1" dirty="0"/>
              <a:t>Maggio</a:t>
            </a:r>
            <a:r>
              <a:rPr lang="en-US" sz="1800" dirty="0"/>
              <a:t> (mese </a:t>
            </a:r>
            <a:r>
              <a:rPr lang="en-US" sz="1800" dirty="0" err="1"/>
              <a:t>dedicato</a:t>
            </a:r>
            <a:r>
              <a:rPr lang="en-US" sz="1800" dirty="0"/>
              <a:t> </a:t>
            </a:r>
            <a:r>
              <a:rPr lang="en-US" sz="1800" dirty="0" err="1"/>
              <a:t>alla</a:t>
            </a:r>
            <a:r>
              <a:rPr lang="en-US" sz="1800" dirty="0"/>
              <a:t> Madonna) </a:t>
            </a:r>
            <a:r>
              <a:rPr lang="en-US" sz="1800" dirty="0" err="1"/>
              <a:t>è</a:t>
            </a:r>
            <a:r>
              <a:rPr lang="en-US" sz="1800" dirty="0"/>
              <a:t> la </a:t>
            </a:r>
            <a:r>
              <a:rPr lang="en-US" sz="1800" dirty="0" err="1"/>
              <a:t>recita</a:t>
            </a:r>
            <a:r>
              <a:rPr lang="en-US" sz="1800" dirty="0"/>
              <a:t> del </a:t>
            </a:r>
            <a:r>
              <a:rPr lang="en-US" sz="1800" b="1" dirty="0"/>
              <a:t>Santo Rosario </a:t>
            </a:r>
            <a:r>
              <a:rPr lang="en-US" sz="1800" b="1" dirty="0" err="1"/>
              <a:t>meditato</a:t>
            </a:r>
            <a:r>
              <a:rPr lang="en-US" sz="1800" dirty="0"/>
              <a:t>, </a:t>
            </a:r>
            <a:r>
              <a:rPr lang="en-US" sz="1800" dirty="0" err="1"/>
              <a:t>essendo</a:t>
            </a:r>
            <a:r>
              <a:rPr lang="en-US" sz="1800" dirty="0"/>
              <a:t> la nostra una </a:t>
            </a:r>
            <a:r>
              <a:rPr lang="en-US" sz="1800" dirty="0" err="1"/>
              <a:t>Parrocchia</a:t>
            </a:r>
            <a:r>
              <a:rPr lang="en-US" sz="1800" dirty="0"/>
              <a:t> </a:t>
            </a:r>
            <a:r>
              <a:rPr lang="en-US" sz="1800" dirty="0" err="1"/>
              <a:t>mariana</a:t>
            </a:r>
            <a:r>
              <a:rPr lang="en-US" sz="1800" dirty="0"/>
              <a:t>, </a:t>
            </a:r>
            <a:r>
              <a:rPr lang="en-US" sz="1800" dirty="0" err="1"/>
              <a:t>cioè</a:t>
            </a:r>
            <a:r>
              <a:rPr lang="en-US" sz="1800" dirty="0"/>
              <a:t> </a:t>
            </a:r>
            <a:r>
              <a:rPr lang="en-US" sz="1800" dirty="0" err="1"/>
              <a:t>dedicata</a:t>
            </a:r>
            <a:r>
              <a:rPr lang="en-US" sz="1800" dirty="0"/>
              <a:t> a Maria.</a:t>
            </a:r>
          </a:p>
          <a:p>
            <a:pPr algn="just"/>
            <a:r>
              <a:rPr lang="en-US" sz="1800" b="1" dirty="0" err="1"/>
              <a:t>Naturalmente</a:t>
            </a:r>
            <a:r>
              <a:rPr lang="en-US" sz="1800" dirty="0"/>
              <a:t> </a:t>
            </a:r>
            <a:r>
              <a:rPr lang="en-US" sz="1800" dirty="0" err="1"/>
              <a:t>questi</a:t>
            </a:r>
            <a:r>
              <a:rPr lang="en-US" sz="1800" dirty="0"/>
              <a:t> </a:t>
            </a:r>
            <a:r>
              <a:rPr lang="en-US" sz="1800" dirty="0" err="1"/>
              <a:t>momenti</a:t>
            </a:r>
            <a:r>
              <a:rPr lang="en-US" sz="1800" dirty="0"/>
              <a:t> di preghiera </a:t>
            </a:r>
            <a:r>
              <a:rPr lang="en-US" sz="1800" b="1" dirty="0" err="1"/>
              <a:t>sono</a:t>
            </a:r>
            <a:r>
              <a:rPr lang="en-US" sz="1800" b="1" dirty="0"/>
              <a:t> tutti </a:t>
            </a:r>
            <a:r>
              <a:rPr lang="en-US" sz="1800" b="1" dirty="0" err="1"/>
              <a:t>stabiliti</a:t>
            </a:r>
            <a:r>
              <a:rPr lang="en-US" sz="1800" b="1" dirty="0"/>
              <a:t> di Domenica prima </a:t>
            </a:r>
            <a:r>
              <a:rPr lang="en-US" sz="1800" b="1" dirty="0" err="1"/>
              <a:t>della</a:t>
            </a:r>
            <a:r>
              <a:rPr lang="en-US" sz="1800" b="1" dirty="0"/>
              <a:t> </a:t>
            </a:r>
            <a:r>
              <a:rPr lang="en-US" sz="1800" b="1" dirty="0" err="1"/>
              <a:t>santa</a:t>
            </a:r>
            <a:r>
              <a:rPr lang="en-US" sz="1800" b="1" dirty="0"/>
              <a:t> </a:t>
            </a:r>
            <a:r>
              <a:rPr lang="en-US" sz="1800" b="1" dirty="0" err="1"/>
              <a:t>messa</a:t>
            </a:r>
            <a:r>
              <a:rPr lang="en-US" sz="1800" dirty="0"/>
              <a:t> proprio per </a:t>
            </a:r>
            <a:r>
              <a:rPr lang="en-US" sz="1800" dirty="0" err="1"/>
              <a:t>continuare</a:t>
            </a:r>
            <a:r>
              <a:rPr lang="en-US" sz="1800" dirty="0"/>
              <a:t> poi </a:t>
            </a:r>
            <a:r>
              <a:rPr lang="en-US" sz="1800" dirty="0" err="1"/>
              <a:t>nella</a:t>
            </a:r>
            <a:r>
              <a:rPr lang="en-US" sz="1800" dirty="0"/>
              <a:t> </a:t>
            </a:r>
            <a:r>
              <a:rPr lang="en-US" sz="1800" dirty="0" err="1"/>
              <a:t>celebrazione</a:t>
            </a:r>
            <a:r>
              <a:rPr lang="en-US" sz="1800" dirty="0"/>
              <a:t> tale </a:t>
            </a:r>
            <a:r>
              <a:rPr lang="en-US" sz="1800" dirty="0" err="1"/>
              <a:t>momento</a:t>
            </a:r>
            <a:r>
              <a:rPr lang="en-US" sz="1800" dirty="0"/>
              <a:t> </a:t>
            </a:r>
            <a:r>
              <a:rPr lang="en-US" sz="1800" dirty="0" err="1"/>
              <a:t>importante</a:t>
            </a:r>
            <a:r>
              <a:rPr lang="en-US" sz="1800" dirty="0"/>
              <a:t> di </a:t>
            </a:r>
            <a:r>
              <a:rPr lang="en-US" sz="1800" dirty="0" err="1"/>
              <a:t>condivisione</a:t>
            </a:r>
            <a:r>
              <a:rPr lang="en-US" sz="1800" dirty="0"/>
              <a:t> con la propria </a:t>
            </a:r>
            <a:r>
              <a:rPr lang="en-US" sz="1800" dirty="0" err="1"/>
              <a:t>comunità</a:t>
            </a:r>
            <a:r>
              <a:rPr lang="en-US" sz="1800" dirty="0"/>
              <a:t> </a:t>
            </a:r>
            <a:r>
              <a:rPr lang="en-US" sz="1800" dirty="0" err="1"/>
              <a:t>parrocchiale</a:t>
            </a:r>
            <a:r>
              <a:rPr lang="en-US" sz="1800" dirty="0"/>
              <a:t>.</a:t>
            </a:r>
          </a:p>
          <a:p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567928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3" name="Rectangle 7">
            <a:extLst>
              <a:ext uri="{FF2B5EF4-FFF2-40B4-BE49-F238E27FC236}">
                <a16:creationId xmlns:a16="http://schemas.microsoft.com/office/drawing/2014/main" id="{6E74F532-DF2A-4FEC-851A-A57DCCCF9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9">
            <a:extLst>
              <a:ext uri="{FF2B5EF4-FFF2-40B4-BE49-F238E27FC236}">
                <a16:creationId xmlns:a16="http://schemas.microsoft.com/office/drawing/2014/main" id="{53C07064-0E12-42E3-B5EB-35DEF13C9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6" cy="6858000"/>
          </a:xfrm>
          <a:prstGeom prst="rect">
            <a:avLst/>
          </a:pr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25" name="Rectangle 11">
            <a:extLst>
              <a:ext uri="{FF2B5EF4-FFF2-40B4-BE49-F238E27FC236}">
                <a16:creationId xmlns:a16="http://schemas.microsoft.com/office/drawing/2014/main" id="{1D6E132E-AD20-4AD3-BB3D-06AACB7A2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6" cy="6858000"/>
          </a:xfrm>
          <a:prstGeom prst="rect">
            <a:avLst/>
          </a:prstGeom>
          <a:solidFill>
            <a:schemeClr val="accent1">
              <a:lumMod val="50000"/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 defTabSz="45720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BA6A6E1-CE31-EF40-91F7-C2D9A6416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35" y="587130"/>
            <a:ext cx="5624105" cy="417625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Abadi" panose="020B0604020104020204" pitchFamily="34" charset="0"/>
              </a:rPr>
              <a:t>L’iscrizione vi verrà fornita tramite </a:t>
            </a:r>
            <a:r>
              <a:rPr lang="it-IT" sz="3200" dirty="0" err="1">
                <a:solidFill>
                  <a:schemeClr val="bg1"/>
                </a:solidFill>
                <a:latin typeface="Abadi" panose="020B0604020104020204" pitchFamily="34" charset="0"/>
              </a:rPr>
              <a:t>whatsapp</a:t>
            </a:r>
            <a:r>
              <a:rPr lang="it-IT" sz="3200" dirty="0">
                <a:solidFill>
                  <a:schemeClr val="bg1"/>
                </a:solidFill>
                <a:latin typeface="Abadi" panose="020B0604020104020204" pitchFamily="34" charset="0"/>
              </a:rPr>
              <a:t>, in formato word, così potrete stamparla e compilarla; </a:t>
            </a:r>
            <a:br>
              <a:rPr lang="it-IT" sz="3200" dirty="0">
                <a:solidFill>
                  <a:schemeClr val="bg1"/>
                </a:solidFill>
                <a:latin typeface="Abadi" panose="020B0604020104020204" pitchFamily="34" charset="0"/>
              </a:rPr>
            </a:br>
            <a:br>
              <a:rPr lang="it-IT" sz="3200" dirty="0">
                <a:solidFill>
                  <a:schemeClr val="bg1"/>
                </a:solidFill>
                <a:latin typeface="Abadi" panose="020B0604020104020204" pitchFamily="34" charset="0"/>
              </a:rPr>
            </a:br>
            <a:r>
              <a:rPr lang="it-IT" sz="3200" dirty="0">
                <a:solidFill>
                  <a:schemeClr val="bg1"/>
                </a:solidFill>
                <a:latin typeface="Abadi" panose="020B0604020104020204" pitchFamily="34" charset="0"/>
              </a:rPr>
              <a:t>Una volta compilata dovrete scansionarla e mandarla all’email che vi sarà fornita sempre tramite messaggio </a:t>
            </a:r>
            <a:r>
              <a:rPr lang="it-IT" sz="3200" dirty="0" err="1">
                <a:solidFill>
                  <a:schemeClr val="bg1"/>
                </a:solidFill>
                <a:latin typeface="Abadi" panose="020B0604020104020204" pitchFamily="34" charset="0"/>
              </a:rPr>
              <a:t>whatsapp</a:t>
            </a:r>
            <a:r>
              <a:rPr lang="it-IT" sz="3200" dirty="0">
                <a:solidFill>
                  <a:schemeClr val="bg1"/>
                </a:solidFill>
                <a:latin typeface="Abadi" panose="020B0604020104020204" pitchFamily="34" charset="0"/>
              </a:rPr>
              <a:t> dalla catechista</a:t>
            </a:r>
            <a:r>
              <a:rPr lang="it-IT" sz="1200" dirty="0">
                <a:solidFill>
                  <a:schemeClr val="bg1"/>
                </a:solidFill>
                <a:latin typeface="Abadi" panose="020B0604020104020204" pitchFamily="34" charset="0"/>
              </a:rPr>
              <a:t>. </a:t>
            </a:r>
            <a:endParaRPr lang="en-US" sz="1200" kern="12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BC407B8-A234-4103-9C57-6DAC3B456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26329"/>
            <a:ext cx="12192000" cy="1931671"/>
          </a:xfrm>
          <a:custGeom>
            <a:avLst/>
            <a:gdLst>
              <a:gd name="connsiteX0" fmla="*/ 619389 w 12192000"/>
              <a:gd name="connsiteY0" fmla="*/ 0 h 1931671"/>
              <a:gd name="connsiteX1" fmla="*/ 687652 w 12192000"/>
              <a:gd name="connsiteY1" fmla="*/ 3175 h 1931671"/>
              <a:gd name="connsiteX2" fmla="*/ 747977 w 12192000"/>
              <a:gd name="connsiteY2" fmla="*/ 9525 h 1931671"/>
              <a:gd name="connsiteX3" fmla="*/ 800364 w 12192000"/>
              <a:gd name="connsiteY3" fmla="*/ 20637 h 1931671"/>
              <a:gd name="connsiteX4" fmla="*/ 846402 w 12192000"/>
              <a:gd name="connsiteY4" fmla="*/ 36512 h 1931671"/>
              <a:gd name="connsiteX5" fmla="*/ 887677 w 12192000"/>
              <a:gd name="connsiteY5" fmla="*/ 52387 h 1931671"/>
              <a:gd name="connsiteX6" fmla="*/ 924189 w 12192000"/>
              <a:gd name="connsiteY6" fmla="*/ 68262 h 1931671"/>
              <a:gd name="connsiteX7" fmla="*/ 962289 w 12192000"/>
              <a:gd name="connsiteY7" fmla="*/ 87312 h 1931671"/>
              <a:gd name="connsiteX8" fmla="*/ 1000389 w 12192000"/>
              <a:gd name="connsiteY8" fmla="*/ 106362 h 1931671"/>
              <a:gd name="connsiteX9" fmla="*/ 1036902 w 12192000"/>
              <a:gd name="connsiteY9" fmla="*/ 125412 h 1931671"/>
              <a:gd name="connsiteX10" fmla="*/ 1078177 w 12192000"/>
              <a:gd name="connsiteY10" fmla="*/ 141287 h 1931671"/>
              <a:gd name="connsiteX11" fmla="*/ 1124214 w 12192000"/>
              <a:gd name="connsiteY11" fmla="*/ 155575 h 1931671"/>
              <a:gd name="connsiteX12" fmla="*/ 1176602 w 12192000"/>
              <a:gd name="connsiteY12" fmla="*/ 166687 h 1931671"/>
              <a:gd name="connsiteX13" fmla="*/ 1236927 w 12192000"/>
              <a:gd name="connsiteY13" fmla="*/ 174625 h 1931671"/>
              <a:gd name="connsiteX14" fmla="*/ 1305189 w 12192000"/>
              <a:gd name="connsiteY14" fmla="*/ 176212 h 1931671"/>
              <a:gd name="connsiteX15" fmla="*/ 1373452 w 12192000"/>
              <a:gd name="connsiteY15" fmla="*/ 174625 h 1931671"/>
              <a:gd name="connsiteX16" fmla="*/ 1433777 w 12192000"/>
              <a:gd name="connsiteY16" fmla="*/ 166687 h 1931671"/>
              <a:gd name="connsiteX17" fmla="*/ 1486164 w 12192000"/>
              <a:gd name="connsiteY17" fmla="*/ 155575 h 1931671"/>
              <a:gd name="connsiteX18" fmla="*/ 1532202 w 12192000"/>
              <a:gd name="connsiteY18" fmla="*/ 141287 h 1931671"/>
              <a:gd name="connsiteX19" fmla="*/ 1573477 w 12192000"/>
              <a:gd name="connsiteY19" fmla="*/ 125412 h 1931671"/>
              <a:gd name="connsiteX20" fmla="*/ 1609989 w 12192000"/>
              <a:gd name="connsiteY20" fmla="*/ 106362 h 1931671"/>
              <a:gd name="connsiteX21" fmla="*/ 1648089 w 12192000"/>
              <a:gd name="connsiteY21" fmla="*/ 87312 h 1931671"/>
              <a:gd name="connsiteX22" fmla="*/ 1686189 w 12192000"/>
              <a:gd name="connsiteY22" fmla="*/ 68262 h 1931671"/>
              <a:gd name="connsiteX23" fmla="*/ 1722702 w 12192000"/>
              <a:gd name="connsiteY23" fmla="*/ 52387 h 1931671"/>
              <a:gd name="connsiteX24" fmla="*/ 1763977 w 12192000"/>
              <a:gd name="connsiteY24" fmla="*/ 36512 h 1931671"/>
              <a:gd name="connsiteX25" fmla="*/ 1810014 w 12192000"/>
              <a:gd name="connsiteY25" fmla="*/ 20637 h 1931671"/>
              <a:gd name="connsiteX26" fmla="*/ 1862402 w 12192000"/>
              <a:gd name="connsiteY26" fmla="*/ 9525 h 1931671"/>
              <a:gd name="connsiteX27" fmla="*/ 1922727 w 12192000"/>
              <a:gd name="connsiteY27" fmla="*/ 3175 h 1931671"/>
              <a:gd name="connsiteX28" fmla="*/ 1990989 w 12192000"/>
              <a:gd name="connsiteY28" fmla="*/ 0 h 1931671"/>
              <a:gd name="connsiteX29" fmla="*/ 2059252 w 12192000"/>
              <a:gd name="connsiteY29" fmla="*/ 3175 h 1931671"/>
              <a:gd name="connsiteX30" fmla="*/ 2119577 w 12192000"/>
              <a:gd name="connsiteY30" fmla="*/ 9525 h 1931671"/>
              <a:gd name="connsiteX31" fmla="*/ 2171964 w 12192000"/>
              <a:gd name="connsiteY31" fmla="*/ 20637 h 1931671"/>
              <a:gd name="connsiteX32" fmla="*/ 2218002 w 12192000"/>
              <a:gd name="connsiteY32" fmla="*/ 36512 h 1931671"/>
              <a:gd name="connsiteX33" fmla="*/ 2259277 w 12192000"/>
              <a:gd name="connsiteY33" fmla="*/ 52387 h 1931671"/>
              <a:gd name="connsiteX34" fmla="*/ 2295789 w 12192000"/>
              <a:gd name="connsiteY34" fmla="*/ 68262 h 1931671"/>
              <a:gd name="connsiteX35" fmla="*/ 2333889 w 12192000"/>
              <a:gd name="connsiteY35" fmla="*/ 87312 h 1931671"/>
              <a:gd name="connsiteX36" fmla="*/ 2371989 w 12192000"/>
              <a:gd name="connsiteY36" fmla="*/ 106362 h 1931671"/>
              <a:gd name="connsiteX37" fmla="*/ 2408502 w 12192000"/>
              <a:gd name="connsiteY37" fmla="*/ 125412 h 1931671"/>
              <a:gd name="connsiteX38" fmla="*/ 2449777 w 12192000"/>
              <a:gd name="connsiteY38" fmla="*/ 141287 h 1931671"/>
              <a:gd name="connsiteX39" fmla="*/ 2495814 w 12192000"/>
              <a:gd name="connsiteY39" fmla="*/ 155575 h 1931671"/>
              <a:gd name="connsiteX40" fmla="*/ 2548202 w 12192000"/>
              <a:gd name="connsiteY40" fmla="*/ 166687 h 1931671"/>
              <a:gd name="connsiteX41" fmla="*/ 2608527 w 12192000"/>
              <a:gd name="connsiteY41" fmla="*/ 174625 h 1931671"/>
              <a:gd name="connsiteX42" fmla="*/ 2676789 w 12192000"/>
              <a:gd name="connsiteY42" fmla="*/ 176212 h 1931671"/>
              <a:gd name="connsiteX43" fmla="*/ 2745052 w 12192000"/>
              <a:gd name="connsiteY43" fmla="*/ 174625 h 1931671"/>
              <a:gd name="connsiteX44" fmla="*/ 2805377 w 12192000"/>
              <a:gd name="connsiteY44" fmla="*/ 166687 h 1931671"/>
              <a:gd name="connsiteX45" fmla="*/ 2857764 w 12192000"/>
              <a:gd name="connsiteY45" fmla="*/ 155575 h 1931671"/>
              <a:gd name="connsiteX46" fmla="*/ 2903802 w 12192000"/>
              <a:gd name="connsiteY46" fmla="*/ 141287 h 1931671"/>
              <a:gd name="connsiteX47" fmla="*/ 2945077 w 12192000"/>
              <a:gd name="connsiteY47" fmla="*/ 125412 h 1931671"/>
              <a:gd name="connsiteX48" fmla="*/ 2981589 w 12192000"/>
              <a:gd name="connsiteY48" fmla="*/ 106362 h 1931671"/>
              <a:gd name="connsiteX49" fmla="*/ 3019689 w 12192000"/>
              <a:gd name="connsiteY49" fmla="*/ 87312 h 1931671"/>
              <a:gd name="connsiteX50" fmla="*/ 3057789 w 12192000"/>
              <a:gd name="connsiteY50" fmla="*/ 68262 h 1931671"/>
              <a:gd name="connsiteX51" fmla="*/ 3094302 w 12192000"/>
              <a:gd name="connsiteY51" fmla="*/ 52387 h 1931671"/>
              <a:gd name="connsiteX52" fmla="*/ 3135577 w 12192000"/>
              <a:gd name="connsiteY52" fmla="*/ 36512 h 1931671"/>
              <a:gd name="connsiteX53" fmla="*/ 3181614 w 12192000"/>
              <a:gd name="connsiteY53" fmla="*/ 20637 h 1931671"/>
              <a:gd name="connsiteX54" fmla="*/ 3234002 w 12192000"/>
              <a:gd name="connsiteY54" fmla="*/ 9525 h 1931671"/>
              <a:gd name="connsiteX55" fmla="*/ 3294327 w 12192000"/>
              <a:gd name="connsiteY55" fmla="*/ 3175 h 1931671"/>
              <a:gd name="connsiteX56" fmla="*/ 3361002 w 12192000"/>
              <a:gd name="connsiteY56" fmla="*/ 0 h 1931671"/>
              <a:gd name="connsiteX57" fmla="*/ 3430852 w 12192000"/>
              <a:gd name="connsiteY57" fmla="*/ 3175 h 1931671"/>
              <a:gd name="connsiteX58" fmla="*/ 3491177 w 12192000"/>
              <a:gd name="connsiteY58" fmla="*/ 9525 h 1931671"/>
              <a:gd name="connsiteX59" fmla="*/ 3543564 w 12192000"/>
              <a:gd name="connsiteY59" fmla="*/ 20637 h 1931671"/>
              <a:gd name="connsiteX60" fmla="*/ 3589602 w 12192000"/>
              <a:gd name="connsiteY60" fmla="*/ 36512 h 1931671"/>
              <a:gd name="connsiteX61" fmla="*/ 3630877 w 12192000"/>
              <a:gd name="connsiteY61" fmla="*/ 52387 h 1931671"/>
              <a:gd name="connsiteX62" fmla="*/ 3667389 w 12192000"/>
              <a:gd name="connsiteY62" fmla="*/ 68262 h 1931671"/>
              <a:gd name="connsiteX63" fmla="*/ 3705489 w 12192000"/>
              <a:gd name="connsiteY63" fmla="*/ 87312 h 1931671"/>
              <a:gd name="connsiteX64" fmla="*/ 3743589 w 12192000"/>
              <a:gd name="connsiteY64" fmla="*/ 106362 h 1931671"/>
              <a:gd name="connsiteX65" fmla="*/ 3780102 w 12192000"/>
              <a:gd name="connsiteY65" fmla="*/ 125412 h 1931671"/>
              <a:gd name="connsiteX66" fmla="*/ 3821377 w 12192000"/>
              <a:gd name="connsiteY66" fmla="*/ 141287 h 1931671"/>
              <a:gd name="connsiteX67" fmla="*/ 3867414 w 12192000"/>
              <a:gd name="connsiteY67" fmla="*/ 155575 h 1931671"/>
              <a:gd name="connsiteX68" fmla="*/ 3919802 w 12192000"/>
              <a:gd name="connsiteY68" fmla="*/ 166687 h 1931671"/>
              <a:gd name="connsiteX69" fmla="*/ 3980127 w 12192000"/>
              <a:gd name="connsiteY69" fmla="*/ 174625 h 1931671"/>
              <a:gd name="connsiteX70" fmla="*/ 4048389 w 12192000"/>
              <a:gd name="connsiteY70" fmla="*/ 176212 h 1931671"/>
              <a:gd name="connsiteX71" fmla="*/ 4116652 w 12192000"/>
              <a:gd name="connsiteY71" fmla="*/ 174625 h 1931671"/>
              <a:gd name="connsiteX72" fmla="*/ 4176977 w 12192000"/>
              <a:gd name="connsiteY72" fmla="*/ 166687 h 1931671"/>
              <a:gd name="connsiteX73" fmla="*/ 4229364 w 12192000"/>
              <a:gd name="connsiteY73" fmla="*/ 155575 h 1931671"/>
              <a:gd name="connsiteX74" fmla="*/ 4275402 w 12192000"/>
              <a:gd name="connsiteY74" fmla="*/ 141287 h 1931671"/>
              <a:gd name="connsiteX75" fmla="*/ 4316677 w 12192000"/>
              <a:gd name="connsiteY75" fmla="*/ 125412 h 1931671"/>
              <a:gd name="connsiteX76" fmla="*/ 4353189 w 12192000"/>
              <a:gd name="connsiteY76" fmla="*/ 106362 h 1931671"/>
              <a:gd name="connsiteX77" fmla="*/ 4429389 w 12192000"/>
              <a:gd name="connsiteY77" fmla="*/ 68262 h 1931671"/>
              <a:gd name="connsiteX78" fmla="*/ 4465902 w 12192000"/>
              <a:gd name="connsiteY78" fmla="*/ 52387 h 1931671"/>
              <a:gd name="connsiteX79" fmla="*/ 4507177 w 12192000"/>
              <a:gd name="connsiteY79" fmla="*/ 36512 h 1931671"/>
              <a:gd name="connsiteX80" fmla="*/ 4553215 w 12192000"/>
              <a:gd name="connsiteY80" fmla="*/ 20637 h 1931671"/>
              <a:gd name="connsiteX81" fmla="*/ 4605602 w 12192000"/>
              <a:gd name="connsiteY81" fmla="*/ 9525 h 1931671"/>
              <a:gd name="connsiteX82" fmla="*/ 4665928 w 12192000"/>
              <a:gd name="connsiteY82" fmla="*/ 3175 h 1931671"/>
              <a:gd name="connsiteX83" fmla="*/ 4734189 w 12192000"/>
              <a:gd name="connsiteY83" fmla="*/ 0 h 1931671"/>
              <a:gd name="connsiteX84" fmla="*/ 4802453 w 12192000"/>
              <a:gd name="connsiteY84" fmla="*/ 3175 h 1931671"/>
              <a:gd name="connsiteX85" fmla="*/ 4862777 w 12192000"/>
              <a:gd name="connsiteY85" fmla="*/ 9525 h 1931671"/>
              <a:gd name="connsiteX86" fmla="*/ 4915165 w 12192000"/>
              <a:gd name="connsiteY86" fmla="*/ 20637 h 1931671"/>
              <a:gd name="connsiteX87" fmla="*/ 4961201 w 12192000"/>
              <a:gd name="connsiteY87" fmla="*/ 36512 h 1931671"/>
              <a:gd name="connsiteX88" fmla="*/ 5002477 w 12192000"/>
              <a:gd name="connsiteY88" fmla="*/ 52387 h 1931671"/>
              <a:gd name="connsiteX89" fmla="*/ 5038989 w 12192000"/>
              <a:gd name="connsiteY89" fmla="*/ 68262 h 1931671"/>
              <a:gd name="connsiteX90" fmla="*/ 5077090 w 12192000"/>
              <a:gd name="connsiteY90" fmla="*/ 87312 h 1931671"/>
              <a:gd name="connsiteX91" fmla="*/ 5115189 w 12192000"/>
              <a:gd name="connsiteY91" fmla="*/ 106362 h 1931671"/>
              <a:gd name="connsiteX92" fmla="*/ 5151701 w 12192000"/>
              <a:gd name="connsiteY92" fmla="*/ 125412 h 1931671"/>
              <a:gd name="connsiteX93" fmla="*/ 5192977 w 12192000"/>
              <a:gd name="connsiteY93" fmla="*/ 141287 h 1931671"/>
              <a:gd name="connsiteX94" fmla="*/ 5239014 w 12192000"/>
              <a:gd name="connsiteY94" fmla="*/ 155575 h 1931671"/>
              <a:gd name="connsiteX95" fmla="*/ 5291401 w 12192000"/>
              <a:gd name="connsiteY95" fmla="*/ 166687 h 1931671"/>
              <a:gd name="connsiteX96" fmla="*/ 5351727 w 12192000"/>
              <a:gd name="connsiteY96" fmla="*/ 174625 h 1931671"/>
              <a:gd name="connsiteX97" fmla="*/ 5410199 w 12192000"/>
              <a:gd name="connsiteY97" fmla="*/ 175985 h 1931671"/>
              <a:gd name="connsiteX98" fmla="*/ 5468671 w 12192000"/>
              <a:gd name="connsiteY98" fmla="*/ 174625 h 1931671"/>
              <a:gd name="connsiteX99" fmla="*/ 5528996 w 12192000"/>
              <a:gd name="connsiteY99" fmla="*/ 166687 h 1931671"/>
              <a:gd name="connsiteX100" fmla="*/ 5581383 w 12192000"/>
              <a:gd name="connsiteY100" fmla="*/ 155575 h 1931671"/>
              <a:gd name="connsiteX101" fmla="*/ 5627421 w 12192000"/>
              <a:gd name="connsiteY101" fmla="*/ 141287 h 1931671"/>
              <a:gd name="connsiteX102" fmla="*/ 5668696 w 12192000"/>
              <a:gd name="connsiteY102" fmla="*/ 125412 h 1931671"/>
              <a:gd name="connsiteX103" fmla="*/ 5705209 w 12192000"/>
              <a:gd name="connsiteY103" fmla="*/ 106362 h 1931671"/>
              <a:gd name="connsiteX104" fmla="*/ 5743308 w 12192000"/>
              <a:gd name="connsiteY104" fmla="*/ 87312 h 1931671"/>
              <a:gd name="connsiteX105" fmla="*/ 5781408 w 12192000"/>
              <a:gd name="connsiteY105" fmla="*/ 68262 h 1931671"/>
              <a:gd name="connsiteX106" fmla="*/ 5817921 w 12192000"/>
              <a:gd name="connsiteY106" fmla="*/ 52387 h 1931671"/>
              <a:gd name="connsiteX107" fmla="*/ 5859196 w 12192000"/>
              <a:gd name="connsiteY107" fmla="*/ 36512 h 1931671"/>
              <a:gd name="connsiteX108" fmla="*/ 5905234 w 12192000"/>
              <a:gd name="connsiteY108" fmla="*/ 20637 h 1931671"/>
              <a:gd name="connsiteX109" fmla="*/ 5957621 w 12192000"/>
              <a:gd name="connsiteY109" fmla="*/ 9525 h 1931671"/>
              <a:gd name="connsiteX110" fmla="*/ 6017947 w 12192000"/>
              <a:gd name="connsiteY110" fmla="*/ 3175 h 1931671"/>
              <a:gd name="connsiteX111" fmla="*/ 6086209 w 12192000"/>
              <a:gd name="connsiteY111" fmla="*/ 0 h 1931671"/>
              <a:gd name="connsiteX112" fmla="*/ 6095999 w 12192000"/>
              <a:gd name="connsiteY112" fmla="*/ 455 h 1931671"/>
              <a:gd name="connsiteX113" fmla="*/ 6105789 w 12192000"/>
              <a:gd name="connsiteY113" fmla="*/ 0 h 1931671"/>
              <a:gd name="connsiteX114" fmla="*/ 6174052 w 12192000"/>
              <a:gd name="connsiteY114" fmla="*/ 3175 h 1931671"/>
              <a:gd name="connsiteX115" fmla="*/ 6234377 w 12192000"/>
              <a:gd name="connsiteY115" fmla="*/ 9525 h 1931671"/>
              <a:gd name="connsiteX116" fmla="*/ 6286764 w 12192000"/>
              <a:gd name="connsiteY116" fmla="*/ 20637 h 1931671"/>
              <a:gd name="connsiteX117" fmla="*/ 6332802 w 12192000"/>
              <a:gd name="connsiteY117" fmla="*/ 36512 h 1931671"/>
              <a:gd name="connsiteX118" fmla="*/ 6374077 w 12192000"/>
              <a:gd name="connsiteY118" fmla="*/ 52387 h 1931671"/>
              <a:gd name="connsiteX119" fmla="*/ 6410589 w 12192000"/>
              <a:gd name="connsiteY119" fmla="*/ 68262 h 1931671"/>
              <a:gd name="connsiteX120" fmla="*/ 6448689 w 12192000"/>
              <a:gd name="connsiteY120" fmla="*/ 87312 h 1931671"/>
              <a:gd name="connsiteX121" fmla="*/ 6486789 w 12192000"/>
              <a:gd name="connsiteY121" fmla="*/ 106362 h 1931671"/>
              <a:gd name="connsiteX122" fmla="*/ 6523302 w 12192000"/>
              <a:gd name="connsiteY122" fmla="*/ 125412 h 1931671"/>
              <a:gd name="connsiteX123" fmla="*/ 6564577 w 12192000"/>
              <a:gd name="connsiteY123" fmla="*/ 141287 h 1931671"/>
              <a:gd name="connsiteX124" fmla="*/ 6610614 w 12192000"/>
              <a:gd name="connsiteY124" fmla="*/ 155575 h 1931671"/>
              <a:gd name="connsiteX125" fmla="*/ 6663002 w 12192000"/>
              <a:gd name="connsiteY125" fmla="*/ 166687 h 1931671"/>
              <a:gd name="connsiteX126" fmla="*/ 6723327 w 12192000"/>
              <a:gd name="connsiteY126" fmla="*/ 174625 h 1931671"/>
              <a:gd name="connsiteX127" fmla="*/ 6781799 w 12192000"/>
              <a:gd name="connsiteY127" fmla="*/ 175985 h 1931671"/>
              <a:gd name="connsiteX128" fmla="*/ 6840271 w 12192000"/>
              <a:gd name="connsiteY128" fmla="*/ 174625 h 1931671"/>
              <a:gd name="connsiteX129" fmla="*/ 6900596 w 12192000"/>
              <a:gd name="connsiteY129" fmla="*/ 166687 h 1931671"/>
              <a:gd name="connsiteX130" fmla="*/ 6952983 w 12192000"/>
              <a:gd name="connsiteY130" fmla="*/ 155575 h 1931671"/>
              <a:gd name="connsiteX131" fmla="*/ 6999021 w 12192000"/>
              <a:gd name="connsiteY131" fmla="*/ 141287 h 1931671"/>
              <a:gd name="connsiteX132" fmla="*/ 7040296 w 12192000"/>
              <a:gd name="connsiteY132" fmla="*/ 125412 h 1931671"/>
              <a:gd name="connsiteX133" fmla="*/ 7076808 w 12192000"/>
              <a:gd name="connsiteY133" fmla="*/ 106362 h 1931671"/>
              <a:gd name="connsiteX134" fmla="*/ 7114908 w 12192000"/>
              <a:gd name="connsiteY134" fmla="*/ 87312 h 1931671"/>
              <a:gd name="connsiteX135" fmla="*/ 7153008 w 12192000"/>
              <a:gd name="connsiteY135" fmla="*/ 68262 h 1931671"/>
              <a:gd name="connsiteX136" fmla="*/ 7189521 w 12192000"/>
              <a:gd name="connsiteY136" fmla="*/ 52387 h 1931671"/>
              <a:gd name="connsiteX137" fmla="*/ 7230796 w 12192000"/>
              <a:gd name="connsiteY137" fmla="*/ 36512 h 1931671"/>
              <a:gd name="connsiteX138" fmla="*/ 7276833 w 12192000"/>
              <a:gd name="connsiteY138" fmla="*/ 20637 h 1931671"/>
              <a:gd name="connsiteX139" fmla="*/ 7329221 w 12192000"/>
              <a:gd name="connsiteY139" fmla="*/ 9525 h 1931671"/>
              <a:gd name="connsiteX140" fmla="*/ 7389546 w 12192000"/>
              <a:gd name="connsiteY140" fmla="*/ 3175 h 1931671"/>
              <a:gd name="connsiteX141" fmla="*/ 7457808 w 12192000"/>
              <a:gd name="connsiteY141" fmla="*/ 0 h 1931671"/>
              <a:gd name="connsiteX142" fmla="*/ 7526071 w 12192000"/>
              <a:gd name="connsiteY142" fmla="*/ 3175 h 1931671"/>
              <a:gd name="connsiteX143" fmla="*/ 7586396 w 12192000"/>
              <a:gd name="connsiteY143" fmla="*/ 9525 h 1931671"/>
              <a:gd name="connsiteX144" fmla="*/ 7638783 w 12192000"/>
              <a:gd name="connsiteY144" fmla="*/ 20637 h 1931671"/>
              <a:gd name="connsiteX145" fmla="*/ 7684821 w 12192000"/>
              <a:gd name="connsiteY145" fmla="*/ 36512 h 1931671"/>
              <a:gd name="connsiteX146" fmla="*/ 7726096 w 12192000"/>
              <a:gd name="connsiteY146" fmla="*/ 52387 h 1931671"/>
              <a:gd name="connsiteX147" fmla="*/ 7762608 w 12192000"/>
              <a:gd name="connsiteY147" fmla="*/ 68262 h 1931671"/>
              <a:gd name="connsiteX148" fmla="*/ 7800708 w 12192000"/>
              <a:gd name="connsiteY148" fmla="*/ 87312 h 1931671"/>
              <a:gd name="connsiteX149" fmla="*/ 7838808 w 12192000"/>
              <a:gd name="connsiteY149" fmla="*/ 106362 h 1931671"/>
              <a:gd name="connsiteX150" fmla="*/ 7875321 w 12192000"/>
              <a:gd name="connsiteY150" fmla="*/ 125412 h 1931671"/>
              <a:gd name="connsiteX151" fmla="*/ 7916596 w 12192000"/>
              <a:gd name="connsiteY151" fmla="*/ 141287 h 1931671"/>
              <a:gd name="connsiteX152" fmla="*/ 7962633 w 12192000"/>
              <a:gd name="connsiteY152" fmla="*/ 155575 h 1931671"/>
              <a:gd name="connsiteX153" fmla="*/ 8015021 w 12192000"/>
              <a:gd name="connsiteY153" fmla="*/ 166687 h 1931671"/>
              <a:gd name="connsiteX154" fmla="*/ 8075346 w 12192000"/>
              <a:gd name="connsiteY154" fmla="*/ 174625 h 1931671"/>
              <a:gd name="connsiteX155" fmla="*/ 8143608 w 12192000"/>
              <a:gd name="connsiteY155" fmla="*/ 176212 h 1931671"/>
              <a:gd name="connsiteX156" fmla="*/ 8211871 w 12192000"/>
              <a:gd name="connsiteY156" fmla="*/ 174625 h 1931671"/>
              <a:gd name="connsiteX157" fmla="*/ 8272196 w 12192000"/>
              <a:gd name="connsiteY157" fmla="*/ 166687 h 1931671"/>
              <a:gd name="connsiteX158" fmla="*/ 8324583 w 12192000"/>
              <a:gd name="connsiteY158" fmla="*/ 155575 h 1931671"/>
              <a:gd name="connsiteX159" fmla="*/ 8370621 w 12192000"/>
              <a:gd name="connsiteY159" fmla="*/ 141287 h 1931671"/>
              <a:gd name="connsiteX160" fmla="*/ 8411896 w 12192000"/>
              <a:gd name="connsiteY160" fmla="*/ 125412 h 1931671"/>
              <a:gd name="connsiteX161" fmla="*/ 8448408 w 12192000"/>
              <a:gd name="connsiteY161" fmla="*/ 106362 h 1931671"/>
              <a:gd name="connsiteX162" fmla="*/ 8486508 w 12192000"/>
              <a:gd name="connsiteY162" fmla="*/ 87312 h 1931671"/>
              <a:gd name="connsiteX163" fmla="*/ 8524608 w 12192000"/>
              <a:gd name="connsiteY163" fmla="*/ 68262 h 1931671"/>
              <a:gd name="connsiteX164" fmla="*/ 8561120 w 12192000"/>
              <a:gd name="connsiteY164" fmla="*/ 52387 h 1931671"/>
              <a:gd name="connsiteX165" fmla="*/ 8602396 w 12192000"/>
              <a:gd name="connsiteY165" fmla="*/ 36512 h 1931671"/>
              <a:gd name="connsiteX166" fmla="*/ 8648432 w 12192000"/>
              <a:gd name="connsiteY166" fmla="*/ 20637 h 1931671"/>
              <a:gd name="connsiteX167" fmla="*/ 8700820 w 12192000"/>
              <a:gd name="connsiteY167" fmla="*/ 9525 h 1931671"/>
              <a:gd name="connsiteX168" fmla="*/ 8761146 w 12192000"/>
              <a:gd name="connsiteY168" fmla="*/ 3175 h 1931671"/>
              <a:gd name="connsiteX169" fmla="*/ 8827820 w 12192000"/>
              <a:gd name="connsiteY169" fmla="*/ 0 h 1931671"/>
              <a:gd name="connsiteX170" fmla="*/ 8897670 w 12192000"/>
              <a:gd name="connsiteY170" fmla="*/ 3175 h 1931671"/>
              <a:gd name="connsiteX171" fmla="*/ 8957996 w 12192000"/>
              <a:gd name="connsiteY171" fmla="*/ 9525 h 1931671"/>
              <a:gd name="connsiteX172" fmla="*/ 9010382 w 12192000"/>
              <a:gd name="connsiteY172" fmla="*/ 20637 h 1931671"/>
              <a:gd name="connsiteX173" fmla="*/ 9056420 w 12192000"/>
              <a:gd name="connsiteY173" fmla="*/ 36512 h 1931671"/>
              <a:gd name="connsiteX174" fmla="*/ 9097696 w 12192000"/>
              <a:gd name="connsiteY174" fmla="*/ 52387 h 1931671"/>
              <a:gd name="connsiteX175" fmla="*/ 9134208 w 12192000"/>
              <a:gd name="connsiteY175" fmla="*/ 68262 h 1931671"/>
              <a:gd name="connsiteX176" fmla="*/ 9172308 w 12192000"/>
              <a:gd name="connsiteY176" fmla="*/ 87312 h 1931671"/>
              <a:gd name="connsiteX177" fmla="*/ 9210408 w 12192000"/>
              <a:gd name="connsiteY177" fmla="*/ 106362 h 1931671"/>
              <a:gd name="connsiteX178" fmla="*/ 9246920 w 12192000"/>
              <a:gd name="connsiteY178" fmla="*/ 125412 h 1931671"/>
              <a:gd name="connsiteX179" fmla="*/ 9288196 w 12192000"/>
              <a:gd name="connsiteY179" fmla="*/ 141287 h 1931671"/>
              <a:gd name="connsiteX180" fmla="*/ 9334232 w 12192000"/>
              <a:gd name="connsiteY180" fmla="*/ 155575 h 1931671"/>
              <a:gd name="connsiteX181" fmla="*/ 9386620 w 12192000"/>
              <a:gd name="connsiteY181" fmla="*/ 166687 h 1931671"/>
              <a:gd name="connsiteX182" fmla="*/ 9446946 w 12192000"/>
              <a:gd name="connsiteY182" fmla="*/ 174625 h 1931671"/>
              <a:gd name="connsiteX183" fmla="*/ 9515208 w 12192000"/>
              <a:gd name="connsiteY183" fmla="*/ 176212 h 1931671"/>
              <a:gd name="connsiteX184" fmla="*/ 9583470 w 12192000"/>
              <a:gd name="connsiteY184" fmla="*/ 174625 h 1931671"/>
              <a:gd name="connsiteX185" fmla="*/ 9643796 w 12192000"/>
              <a:gd name="connsiteY185" fmla="*/ 166687 h 1931671"/>
              <a:gd name="connsiteX186" fmla="*/ 9696182 w 12192000"/>
              <a:gd name="connsiteY186" fmla="*/ 155575 h 1931671"/>
              <a:gd name="connsiteX187" fmla="*/ 9742220 w 12192000"/>
              <a:gd name="connsiteY187" fmla="*/ 141287 h 1931671"/>
              <a:gd name="connsiteX188" fmla="*/ 9783496 w 12192000"/>
              <a:gd name="connsiteY188" fmla="*/ 125412 h 1931671"/>
              <a:gd name="connsiteX189" fmla="*/ 9820008 w 12192000"/>
              <a:gd name="connsiteY189" fmla="*/ 106362 h 1931671"/>
              <a:gd name="connsiteX190" fmla="*/ 9896208 w 12192000"/>
              <a:gd name="connsiteY190" fmla="*/ 68262 h 1931671"/>
              <a:gd name="connsiteX191" fmla="*/ 9932720 w 12192000"/>
              <a:gd name="connsiteY191" fmla="*/ 52387 h 1931671"/>
              <a:gd name="connsiteX192" fmla="*/ 9973996 w 12192000"/>
              <a:gd name="connsiteY192" fmla="*/ 36512 h 1931671"/>
              <a:gd name="connsiteX193" fmla="*/ 10020032 w 12192000"/>
              <a:gd name="connsiteY193" fmla="*/ 20637 h 1931671"/>
              <a:gd name="connsiteX194" fmla="*/ 10072420 w 12192000"/>
              <a:gd name="connsiteY194" fmla="*/ 9525 h 1931671"/>
              <a:gd name="connsiteX195" fmla="*/ 10132746 w 12192000"/>
              <a:gd name="connsiteY195" fmla="*/ 3175 h 1931671"/>
              <a:gd name="connsiteX196" fmla="*/ 10201008 w 12192000"/>
              <a:gd name="connsiteY196" fmla="*/ 0 h 1931671"/>
              <a:gd name="connsiteX197" fmla="*/ 10269270 w 12192000"/>
              <a:gd name="connsiteY197" fmla="*/ 3175 h 1931671"/>
              <a:gd name="connsiteX198" fmla="*/ 10329596 w 12192000"/>
              <a:gd name="connsiteY198" fmla="*/ 9525 h 1931671"/>
              <a:gd name="connsiteX199" fmla="*/ 10381982 w 12192000"/>
              <a:gd name="connsiteY199" fmla="*/ 20637 h 1931671"/>
              <a:gd name="connsiteX200" fmla="*/ 10428020 w 12192000"/>
              <a:gd name="connsiteY200" fmla="*/ 36512 h 1931671"/>
              <a:gd name="connsiteX201" fmla="*/ 10469296 w 12192000"/>
              <a:gd name="connsiteY201" fmla="*/ 52387 h 1931671"/>
              <a:gd name="connsiteX202" fmla="*/ 10505808 w 12192000"/>
              <a:gd name="connsiteY202" fmla="*/ 68262 h 1931671"/>
              <a:gd name="connsiteX203" fmla="*/ 10543908 w 12192000"/>
              <a:gd name="connsiteY203" fmla="*/ 87312 h 1931671"/>
              <a:gd name="connsiteX204" fmla="*/ 10582008 w 12192000"/>
              <a:gd name="connsiteY204" fmla="*/ 106362 h 1931671"/>
              <a:gd name="connsiteX205" fmla="*/ 10618520 w 12192000"/>
              <a:gd name="connsiteY205" fmla="*/ 125412 h 1931671"/>
              <a:gd name="connsiteX206" fmla="*/ 10659796 w 12192000"/>
              <a:gd name="connsiteY206" fmla="*/ 141287 h 1931671"/>
              <a:gd name="connsiteX207" fmla="*/ 10705832 w 12192000"/>
              <a:gd name="connsiteY207" fmla="*/ 155575 h 1931671"/>
              <a:gd name="connsiteX208" fmla="*/ 10758220 w 12192000"/>
              <a:gd name="connsiteY208" fmla="*/ 166687 h 1931671"/>
              <a:gd name="connsiteX209" fmla="*/ 10818546 w 12192000"/>
              <a:gd name="connsiteY209" fmla="*/ 174625 h 1931671"/>
              <a:gd name="connsiteX210" fmla="*/ 10886808 w 12192000"/>
              <a:gd name="connsiteY210" fmla="*/ 176212 h 1931671"/>
              <a:gd name="connsiteX211" fmla="*/ 10955070 w 12192000"/>
              <a:gd name="connsiteY211" fmla="*/ 174625 h 1931671"/>
              <a:gd name="connsiteX212" fmla="*/ 11015396 w 12192000"/>
              <a:gd name="connsiteY212" fmla="*/ 166687 h 1931671"/>
              <a:gd name="connsiteX213" fmla="*/ 11067782 w 12192000"/>
              <a:gd name="connsiteY213" fmla="*/ 155575 h 1931671"/>
              <a:gd name="connsiteX214" fmla="*/ 11113820 w 12192000"/>
              <a:gd name="connsiteY214" fmla="*/ 141287 h 1931671"/>
              <a:gd name="connsiteX215" fmla="*/ 11155096 w 12192000"/>
              <a:gd name="connsiteY215" fmla="*/ 125412 h 1931671"/>
              <a:gd name="connsiteX216" fmla="*/ 11191608 w 12192000"/>
              <a:gd name="connsiteY216" fmla="*/ 106362 h 1931671"/>
              <a:gd name="connsiteX217" fmla="*/ 11229708 w 12192000"/>
              <a:gd name="connsiteY217" fmla="*/ 87312 h 1931671"/>
              <a:gd name="connsiteX218" fmla="*/ 11267808 w 12192000"/>
              <a:gd name="connsiteY218" fmla="*/ 68262 h 1931671"/>
              <a:gd name="connsiteX219" fmla="*/ 11304320 w 12192000"/>
              <a:gd name="connsiteY219" fmla="*/ 52387 h 1931671"/>
              <a:gd name="connsiteX220" fmla="*/ 11345596 w 12192000"/>
              <a:gd name="connsiteY220" fmla="*/ 36512 h 1931671"/>
              <a:gd name="connsiteX221" fmla="*/ 11391632 w 12192000"/>
              <a:gd name="connsiteY221" fmla="*/ 20637 h 1931671"/>
              <a:gd name="connsiteX222" fmla="*/ 11444020 w 12192000"/>
              <a:gd name="connsiteY222" fmla="*/ 9525 h 1931671"/>
              <a:gd name="connsiteX223" fmla="*/ 11504346 w 12192000"/>
              <a:gd name="connsiteY223" fmla="*/ 3175 h 1931671"/>
              <a:gd name="connsiteX224" fmla="*/ 11572608 w 12192000"/>
              <a:gd name="connsiteY224" fmla="*/ 0 h 1931671"/>
              <a:gd name="connsiteX225" fmla="*/ 11640870 w 12192000"/>
              <a:gd name="connsiteY225" fmla="*/ 3175 h 1931671"/>
              <a:gd name="connsiteX226" fmla="*/ 11701196 w 12192000"/>
              <a:gd name="connsiteY226" fmla="*/ 9525 h 1931671"/>
              <a:gd name="connsiteX227" fmla="*/ 11753582 w 12192000"/>
              <a:gd name="connsiteY227" fmla="*/ 20637 h 1931671"/>
              <a:gd name="connsiteX228" fmla="*/ 11799620 w 12192000"/>
              <a:gd name="connsiteY228" fmla="*/ 36512 h 1931671"/>
              <a:gd name="connsiteX229" fmla="*/ 11840896 w 12192000"/>
              <a:gd name="connsiteY229" fmla="*/ 52387 h 1931671"/>
              <a:gd name="connsiteX230" fmla="*/ 11877408 w 12192000"/>
              <a:gd name="connsiteY230" fmla="*/ 68262 h 1931671"/>
              <a:gd name="connsiteX231" fmla="*/ 11915508 w 12192000"/>
              <a:gd name="connsiteY231" fmla="*/ 87312 h 1931671"/>
              <a:gd name="connsiteX232" fmla="*/ 11953608 w 12192000"/>
              <a:gd name="connsiteY232" fmla="*/ 106362 h 1931671"/>
              <a:gd name="connsiteX233" fmla="*/ 11990120 w 12192000"/>
              <a:gd name="connsiteY233" fmla="*/ 125412 h 1931671"/>
              <a:gd name="connsiteX234" fmla="*/ 12031396 w 12192000"/>
              <a:gd name="connsiteY234" fmla="*/ 141287 h 1931671"/>
              <a:gd name="connsiteX235" fmla="*/ 12077432 w 12192000"/>
              <a:gd name="connsiteY235" fmla="*/ 155575 h 1931671"/>
              <a:gd name="connsiteX236" fmla="*/ 12129820 w 12192000"/>
              <a:gd name="connsiteY236" fmla="*/ 166688 h 1931671"/>
              <a:gd name="connsiteX237" fmla="*/ 12190146 w 12192000"/>
              <a:gd name="connsiteY237" fmla="*/ 174625 h 1931671"/>
              <a:gd name="connsiteX238" fmla="*/ 12192000 w 12192000"/>
              <a:gd name="connsiteY238" fmla="*/ 174668 h 1931671"/>
              <a:gd name="connsiteX239" fmla="*/ 12192000 w 12192000"/>
              <a:gd name="connsiteY239" fmla="*/ 319047 h 1931671"/>
              <a:gd name="connsiteX240" fmla="*/ 12192000 w 12192000"/>
              <a:gd name="connsiteY240" fmla="*/ 885826 h 1931671"/>
              <a:gd name="connsiteX241" fmla="*/ 12192000 w 12192000"/>
              <a:gd name="connsiteY241" fmla="*/ 1030205 h 1931671"/>
              <a:gd name="connsiteX242" fmla="*/ 12192000 w 12192000"/>
              <a:gd name="connsiteY242" fmla="*/ 1787292 h 1931671"/>
              <a:gd name="connsiteX243" fmla="*/ 12192000 w 12192000"/>
              <a:gd name="connsiteY243" fmla="*/ 1931671 h 1931671"/>
              <a:gd name="connsiteX244" fmla="*/ 0 w 12192000"/>
              <a:gd name="connsiteY244" fmla="*/ 1931671 h 1931671"/>
              <a:gd name="connsiteX245" fmla="*/ 0 w 12192000"/>
              <a:gd name="connsiteY245" fmla="*/ 1787292 h 1931671"/>
              <a:gd name="connsiteX246" fmla="*/ 0 w 12192000"/>
              <a:gd name="connsiteY246" fmla="*/ 1030205 h 1931671"/>
              <a:gd name="connsiteX247" fmla="*/ 0 w 12192000"/>
              <a:gd name="connsiteY247" fmla="*/ 885826 h 1931671"/>
              <a:gd name="connsiteX248" fmla="*/ 0 w 12192000"/>
              <a:gd name="connsiteY248" fmla="*/ 319047 h 1931671"/>
              <a:gd name="connsiteX249" fmla="*/ 0 w 12192000"/>
              <a:gd name="connsiteY249" fmla="*/ 174668 h 1931671"/>
              <a:gd name="connsiteX250" fmla="*/ 1852 w 12192000"/>
              <a:gd name="connsiteY250" fmla="*/ 174625 h 1931671"/>
              <a:gd name="connsiteX251" fmla="*/ 62177 w 12192000"/>
              <a:gd name="connsiteY251" fmla="*/ 166687 h 1931671"/>
              <a:gd name="connsiteX252" fmla="*/ 114564 w 12192000"/>
              <a:gd name="connsiteY252" fmla="*/ 155575 h 1931671"/>
              <a:gd name="connsiteX253" fmla="*/ 160602 w 12192000"/>
              <a:gd name="connsiteY253" fmla="*/ 141287 h 1931671"/>
              <a:gd name="connsiteX254" fmla="*/ 201877 w 12192000"/>
              <a:gd name="connsiteY254" fmla="*/ 125412 h 1931671"/>
              <a:gd name="connsiteX255" fmla="*/ 238389 w 12192000"/>
              <a:gd name="connsiteY255" fmla="*/ 106362 h 1931671"/>
              <a:gd name="connsiteX256" fmla="*/ 276489 w 12192000"/>
              <a:gd name="connsiteY256" fmla="*/ 87312 h 1931671"/>
              <a:gd name="connsiteX257" fmla="*/ 314589 w 12192000"/>
              <a:gd name="connsiteY257" fmla="*/ 68262 h 1931671"/>
              <a:gd name="connsiteX258" fmla="*/ 351102 w 12192000"/>
              <a:gd name="connsiteY258" fmla="*/ 52387 h 1931671"/>
              <a:gd name="connsiteX259" fmla="*/ 392377 w 12192000"/>
              <a:gd name="connsiteY259" fmla="*/ 36512 h 1931671"/>
              <a:gd name="connsiteX260" fmla="*/ 438414 w 12192000"/>
              <a:gd name="connsiteY260" fmla="*/ 20637 h 1931671"/>
              <a:gd name="connsiteX261" fmla="*/ 490802 w 12192000"/>
              <a:gd name="connsiteY261" fmla="*/ 9525 h 1931671"/>
              <a:gd name="connsiteX262" fmla="*/ 551127 w 12192000"/>
              <a:gd name="connsiteY262" fmla="*/ 3175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</a:cxnLst>
            <a:rect l="l" t="t" r="r" b="b"/>
            <a:pathLst>
              <a:path w="12192000" h="193167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2000" y="174668"/>
                </a:lnTo>
                <a:lnTo>
                  <a:pt x="12192000" y="319047"/>
                </a:lnTo>
                <a:lnTo>
                  <a:pt x="12192000" y="885826"/>
                </a:lnTo>
                <a:lnTo>
                  <a:pt x="12192000" y="1030205"/>
                </a:lnTo>
                <a:lnTo>
                  <a:pt x="12192000" y="1787292"/>
                </a:lnTo>
                <a:lnTo>
                  <a:pt x="12192000" y="1931671"/>
                </a:lnTo>
                <a:lnTo>
                  <a:pt x="0" y="1931671"/>
                </a:lnTo>
                <a:lnTo>
                  <a:pt x="0" y="1787292"/>
                </a:lnTo>
                <a:lnTo>
                  <a:pt x="0" y="1030205"/>
                </a:lnTo>
                <a:lnTo>
                  <a:pt x="0" y="885826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7F4B9AC-6B6F-4BA8-8FFA-606B29EE3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070708"/>
            <a:ext cx="12192000" cy="1787292"/>
          </a:xfrm>
          <a:custGeom>
            <a:avLst/>
            <a:gdLst>
              <a:gd name="connsiteX0" fmla="*/ 619389 w 12192000"/>
              <a:gd name="connsiteY0" fmla="*/ 0 h 1787292"/>
              <a:gd name="connsiteX1" fmla="*/ 687652 w 12192000"/>
              <a:gd name="connsiteY1" fmla="*/ 3175 h 1787292"/>
              <a:gd name="connsiteX2" fmla="*/ 747977 w 12192000"/>
              <a:gd name="connsiteY2" fmla="*/ 9525 h 1787292"/>
              <a:gd name="connsiteX3" fmla="*/ 800364 w 12192000"/>
              <a:gd name="connsiteY3" fmla="*/ 20637 h 1787292"/>
              <a:gd name="connsiteX4" fmla="*/ 846402 w 12192000"/>
              <a:gd name="connsiteY4" fmla="*/ 36512 h 1787292"/>
              <a:gd name="connsiteX5" fmla="*/ 887677 w 12192000"/>
              <a:gd name="connsiteY5" fmla="*/ 52387 h 1787292"/>
              <a:gd name="connsiteX6" fmla="*/ 924189 w 12192000"/>
              <a:gd name="connsiteY6" fmla="*/ 68262 h 1787292"/>
              <a:gd name="connsiteX7" fmla="*/ 962289 w 12192000"/>
              <a:gd name="connsiteY7" fmla="*/ 87312 h 1787292"/>
              <a:gd name="connsiteX8" fmla="*/ 1000389 w 12192000"/>
              <a:gd name="connsiteY8" fmla="*/ 106362 h 1787292"/>
              <a:gd name="connsiteX9" fmla="*/ 1036902 w 12192000"/>
              <a:gd name="connsiteY9" fmla="*/ 125412 h 1787292"/>
              <a:gd name="connsiteX10" fmla="*/ 1078177 w 12192000"/>
              <a:gd name="connsiteY10" fmla="*/ 141287 h 1787292"/>
              <a:gd name="connsiteX11" fmla="*/ 1124214 w 12192000"/>
              <a:gd name="connsiteY11" fmla="*/ 155575 h 1787292"/>
              <a:gd name="connsiteX12" fmla="*/ 1176602 w 12192000"/>
              <a:gd name="connsiteY12" fmla="*/ 166687 h 1787292"/>
              <a:gd name="connsiteX13" fmla="*/ 1236927 w 12192000"/>
              <a:gd name="connsiteY13" fmla="*/ 174625 h 1787292"/>
              <a:gd name="connsiteX14" fmla="*/ 1305189 w 12192000"/>
              <a:gd name="connsiteY14" fmla="*/ 176212 h 1787292"/>
              <a:gd name="connsiteX15" fmla="*/ 1373452 w 12192000"/>
              <a:gd name="connsiteY15" fmla="*/ 174625 h 1787292"/>
              <a:gd name="connsiteX16" fmla="*/ 1433777 w 12192000"/>
              <a:gd name="connsiteY16" fmla="*/ 166687 h 1787292"/>
              <a:gd name="connsiteX17" fmla="*/ 1486164 w 12192000"/>
              <a:gd name="connsiteY17" fmla="*/ 155575 h 1787292"/>
              <a:gd name="connsiteX18" fmla="*/ 1532202 w 12192000"/>
              <a:gd name="connsiteY18" fmla="*/ 141287 h 1787292"/>
              <a:gd name="connsiteX19" fmla="*/ 1573477 w 12192000"/>
              <a:gd name="connsiteY19" fmla="*/ 125412 h 1787292"/>
              <a:gd name="connsiteX20" fmla="*/ 1609989 w 12192000"/>
              <a:gd name="connsiteY20" fmla="*/ 106362 h 1787292"/>
              <a:gd name="connsiteX21" fmla="*/ 1648089 w 12192000"/>
              <a:gd name="connsiteY21" fmla="*/ 87312 h 1787292"/>
              <a:gd name="connsiteX22" fmla="*/ 1686189 w 12192000"/>
              <a:gd name="connsiteY22" fmla="*/ 68262 h 1787292"/>
              <a:gd name="connsiteX23" fmla="*/ 1722702 w 12192000"/>
              <a:gd name="connsiteY23" fmla="*/ 52387 h 1787292"/>
              <a:gd name="connsiteX24" fmla="*/ 1763977 w 12192000"/>
              <a:gd name="connsiteY24" fmla="*/ 36512 h 1787292"/>
              <a:gd name="connsiteX25" fmla="*/ 1810014 w 12192000"/>
              <a:gd name="connsiteY25" fmla="*/ 20637 h 1787292"/>
              <a:gd name="connsiteX26" fmla="*/ 1862402 w 12192000"/>
              <a:gd name="connsiteY26" fmla="*/ 9525 h 1787292"/>
              <a:gd name="connsiteX27" fmla="*/ 1922727 w 12192000"/>
              <a:gd name="connsiteY27" fmla="*/ 3175 h 1787292"/>
              <a:gd name="connsiteX28" fmla="*/ 1990989 w 12192000"/>
              <a:gd name="connsiteY28" fmla="*/ 0 h 1787292"/>
              <a:gd name="connsiteX29" fmla="*/ 2059252 w 12192000"/>
              <a:gd name="connsiteY29" fmla="*/ 3175 h 1787292"/>
              <a:gd name="connsiteX30" fmla="*/ 2119577 w 12192000"/>
              <a:gd name="connsiteY30" fmla="*/ 9525 h 1787292"/>
              <a:gd name="connsiteX31" fmla="*/ 2171964 w 12192000"/>
              <a:gd name="connsiteY31" fmla="*/ 20637 h 1787292"/>
              <a:gd name="connsiteX32" fmla="*/ 2218002 w 12192000"/>
              <a:gd name="connsiteY32" fmla="*/ 36512 h 1787292"/>
              <a:gd name="connsiteX33" fmla="*/ 2259277 w 12192000"/>
              <a:gd name="connsiteY33" fmla="*/ 52387 h 1787292"/>
              <a:gd name="connsiteX34" fmla="*/ 2295789 w 12192000"/>
              <a:gd name="connsiteY34" fmla="*/ 68262 h 1787292"/>
              <a:gd name="connsiteX35" fmla="*/ 2333889 w 12192000"/>
              <a:gd name="connsiteY35" fmla="*/ 87312 h 1787292"/>
              <a:gd name="connsiteX36" fmla="*/ 2371989 w 12192000"/>
              <a:gd name="connsiteY36" fmla="*/ 106362 h 1787292"/>
              <a:gd name="connsiteX37" fmla="*/ 2408502 w 12192000"/>
              <a:gd name="connsiteY37" fmla="*/ 125412 h 1787292"/>
              <a:gd name="connsiteX38" fmla="*/ 2449777 w 12192000"/>
              <a:gd name="connsiteY38" fmla="*/ 141287 h 1787292"/>
              <a:gd name="connsiteX39" fmla="*/ 2495814 w 12192000"/>
              <a:gd name="connsiteY39" fmla="*/ 155575 h 1787292"/>
              <a:gd name="connsiteX40" fmla="*/ 2548202 w 12192000"/>
              <a:gd name="connsiteY40" fmla="*/ 166687 h 1787292"/>
              <a:gd name="connsiteX41" fmla="*/ 2608527 w 12192000"/>
              <a:gd name="connsiteY41" fmla="*/ 174625 h 1787292"/>
              <a:gd name="connsiteX42" fmla="*/ 2676789 w 12192000"/>
              <a:gd name="connsiteY42" fmla="*/ 176212 h 1787292"/>
              <a:gd name="connsiteX43" fmla="*/ 2745052 w 12192000"/>
              <a:gd name="connsiteY43" fmla="*/ 174625 h 1787292"/>
              <a:gd name="connsiteX44" fmla="*/ 2805377 w 12192000"/>
              <a:gd name="connsiteY44" fmla="*/ 166687 h 1787292"/>
              <a:gd name="connsiteX45" fmla="*/ 2857764 w 12192000"/>
              <a:gd name="connsiteY45" fmla="*/ 155575 h 1787292"/>
              <a:gd name="connsiteX46" fmla="*/ 2903802 w 12192000"/>
              <a:gd name="connsiteY46" fmla="*/ 141287 h 1787292"/>
              <a:gd name="connsiteX47" fmla="*/ 2945077 w 12192000"/>
              <a:gd name="connsiteY47" fmla="*/ 125412 h 1787292"/>
              <a:gd name="connsiteX48" fmla="*/ 2981589 w 12192000"/>
              <a:gd name="connsiteY48" fmla="*/ 106362 h 1787292"/>
              <a:gd name="connsiteX49" fmla="*/ 3019689 w 12192000"/>
              <a:gd name="connsiteY49" fmla="*/ 87312 h 1787292"/>
              <a:gd name="connsiteX50" fmla="*/ 3057789 w 12192000"/>
              <a:gd name="connsiteY50" fmla="*/ 68262 h 1787292"/>
              <a:gd name="connsiteX51" fmla="*/ 3094302 w 12192000"/>
              <a:gd name="connsiteY51" fmla="*/ 52387 h 1787292"/>
              <a:gd name="connsiteX52" fmla="*/ 3135577 w 12192000"/>
              <a:gd name="connsiteY52" fmla="*/ 36512 h 1787292"/>
              <a:gd name="connsiteX53" fmla="*/ 3181614 w 12192000"/>
              <a:gd name="connsiteY53" fmla="*/ 20637 h 1787292"/>
              <a:gd name="connsiteX54" fmla="*/ 3234002 w 12192000"/>
              <a:gd name="connsiteY54" fmla="*/ 9525 h 1787292"/>
              <a:gd name="connsiteX55" fmla="*/ 3294327 w 12192000"/>
              <a:gd name="connsiteY55" fmla="*/ 3175 h 1787292"/>
              <a:gd name="connsiteX56" fmla="*/ 3361002 w 12192000"/>
              <a:gd name="connsiteY56" fmla="*/ 0 h 1787292"/>
              <a:gd name="connsiteX57" fmla="*/ 3430852 w 12192000"/>
              <a:gd name="connsiteY57" fmla="*/ 3175 h 1787292"/>
              <a:gd name="connsiteX58" fmla="*/ 3491177 w 12192000"/>
              <a:gd name="connsiteY58" fmla="*/ 9525 h 1787292"/>
              <a:gd name="connsiteX59" fmla="*/ 3543564 w 12192000"/>
              <a:gd name="connsiteY59" fmla="*/ 20637 h 1787292"/>
              <a:gd name="connsiteX60" fmla="*/ 3589602 w 12192000"/>
              <a:gd name="connsiteY60" fmla="*/ 36512 h 1787292"/>
              <a:gd name="connsiteX61" fmla="*/ 3630877 w 12192000"/>
              <a:gd name="connsiteY61" fmla="*/ 52387 h 1787292"/>
              <a:gd name="connsiteX62" fmla="*/ 3667389 w 12192000"/>
              <a:gd name="connsiteY62" fmla="*/ 68262 h 1787292"/>
              <a:gd name="connsiteX63" fmla="*/ 3705489 w 12192000"/>
              <a:gd name="connsiteY63" fmla="*/ 87312 h 1787292"/>
              <a:gd name="connsiteX64" fmla="*/ 3743589 w 12192000"/>
              <a:gd name="connsiteY64" fmla="*/ 106362 h 1787292"/>
              <a:gd name="connsiteX65" fmla="*/ 3780102 w 12192000"/>
              <a:gd name="connsiteY65" fmla="*/ 125412 h 1787292"/>
              <a:gd name="connsiteX66" fmla="*/ 3821377 w 12192000"/>
              <a:gd name="connsiteY66" fmla="*/ 141287 h 1787292"/>
              <a:gd name="connsiteX67" fmla="*/ 3867414 w 12192000"/>
              <a:gd name="connsiteY67" fmla="*/ 155575 h 1787292"/>
              <a:gd name="connsiteX68" fmla="*/ 3919802 w 12192000"/>
              <a:gd name="connsiteY68" fmla="*/ 166687 h 1787292"/>
              <a:gd name="connsiteX69" fmla="*/ 3980127 w 12192000"/>
              <a:gd name="connsiteY69" fmla="*/ 174625 h 1787292"/>
              <a:gd name="connsiteX70" fmla="*/ 4048389 w 12192000"/>
              <a:gd name="connsiteY70" fmla="*/ 176212 h 1787292"/>
              <a:gd name="connsiteX71" fmla="*/ 4116652 w 12192000"/>
              <a:gd name="connsiteY71" fmla="*/ 174625 h 1787292"/>
              <a:gd name="connsiteX72" fmla="*/ 4176977 w 12192000"/>
              <a:gd name="connsiteY72" fmla="*/ 166687 h 1787292"/>
              <a:gd name="connsiteX73" fmla="*/ 4229364 w 12192000"/>
              <a:gd name="connsiteY73" fmla="*/ 155575 h 1787292"/>
              <a:gd name="connsiteX74" fmla="*/ 4275402 w 12192000"/>
              <a:gd name="connsiteY74" fmla="*/ 141287 h 1787292"/>
              <a:gd name="connsiteX75" fmla="*/ 4316677 w 12192000"/>
              <a:gd name="connsiteY75" fmla="*/ 125412 h 1787292"/>
              <a:gd name="connsiteX76" fmla="*/ 4353189 w 12192000"/>
              <a:gd name="connsiteY76" fmla="*/ 106362 h 1787292"/>
              <a:gd name="connsiteX77" fmla="*/ 4429389 w 12192000"/>
              <a:gd name="connsiteY77" fmla="*/ 68262 h 1787292"/>
              <a:gd name="connsiteX78" fmla="*/ 4465902 w 12192000"/>
              <a:gd name="connsiteY78" fmla="*/ 52387 h 1787292"/>
              <a:gd name="connsiteX79" fmla="*/ 4507177 w 12192000"/>
              <a:gd name="connsiteY79" fmla="*/ 36512 h 1787292"/>
              <a:gd name="connsiteX80" fmla="*/ 4553214 w 12192000"/>
              <a:gd name="connsiteY80" fmla="*/ 20637 h 1787292"/>
              <a:gd name="connsiteX81" fmla="*/ 4605602 w 12192000"/>
              <a:gd name="connsiteY81" fmla="*/ 9525 h 1787292"/>
              <a:gd name="connsiteX82" fmla="*/ 4665928 w 12192000"/>
              <a:gd name="connsiteY82" fmla="*/ 3175 h 1787292"/>
              <a:gd name="connsiteX83" fmla="*/ 4734189 w 12192000"/>
              <a:gd name="connsiteY83" fmla="*/ 0 h 1787292"/>
              <a:gd name="connsiteX84" fmla="*/ 4802453 w 12192000"/>
              <a:gd name="connsiteY84" fmla="*/ 3175 h 1787292"/>
              <a:gd name="connsiteX85" fmla="*/ 4862777 w 12192000"/>
              <a:gd name="connsiteY85" fmla="*/ 9525 h 1787292"/>
              <a:gd name="connsiteX86" fmla="*/ 4915165 w 12192000"/>
              <a:gd name="connsiteY86" fmla="*/ 20637 h 1787292"/>
              <a:gd name="connsiteX87" fmla="*/ 4961201 w 12192000"/>
              <a:gd name="connsiteY87" fmla="*/ 36512 h 1787292"/>
              <a:gd name="connsiteX88" fmla="*/ 5002476 w 12192000"/>
              <a:gd name="connsiteY88" fmla="*/ 52387 h 1787292"/>
              <a:gd name="connsiteX89" fmla="*/ 5038989 w 12192000"/>
              <a:gd name="connsiteY89" fmla="*/ 68262 h 1787292"/>
              <a:gd name="connsiteX90" fmla="*/ 5077089 w 12192000"/>
              <a:gd name="connsiteY90" fmla="*/ 87312 h 1787292"/>
              <a:gd name="connsiteX91" fmla="*/ 5115189 w 12192000"/>
              <a:gd name="connsiteY91" fmla="*/ 106362 h 1787292"/>
              <a:gd name="connsiteX92" fmla="*/ 5151701 w 12192000"/>
              <a:gd name="connsiteY92" fmla="*/ 125412 h 1787292"/>
              <a:gd name="connsiteX93" fmla="*/ 5192976 w 12192000"/>
              <a:gd name="connsiteY93" fmla="*/ 141287 h 1787292"/>
              <a:gd name="connsiteX94" fmla="*/ 5239014 w 12192000"/>
              <a:gd name="connsiteY94" fmla="*/ 155575 h 1787292"/>
              <a:gd name="connsiteX95" fmla="*/ 5291401 w 12192000"/>
              <a:gd name="connsiteY95" fmla="*/ 166687 h 1787292"/>
              <a:gd name="connsiteX96" fmla="*/ 5351727 w 12192000"/>
              <a:gd name="connsiteY96" fmla="*/ 174625 h 1787292"/>
              <a:gd name="connsiteX97" fmla="*/ 5410199 w 12192000"/>
              <a:gd name="connsiteY97" fmla="*/ 175985 h 1787292"/>
              <a:gd name="connsiteX98" fmla="*/ 5468671 w 12192000"/>
              <a:gd name="connsiteY98" fmla="*/ 174625 h 1787292"/>
              <a:gd name="connsiteX99" fmla="*/ 5528996 w 12192000"/>
              <a:gd name="connsiteY99" fmla="*/ 166687 h 1787292"/>
              <a:gd name="connsiteX100" fmla="*/ 5581383 w 12192000"/>
              <a:gd name="connsiteY100" fmla="*/ 155575 h 1787292"/>
              <a:gd name="connsiteX101" fmla="*/ 5627421 w 12192000"/>
              <a:gd name="connsiteY101" fmla="*/ 141287 h 1787292"/>
              <a:gd name="connsiteX102" fmla="*/ 5668696 w 12192000"/>
              <a:gd name="connsiteY102" fmla="*/ 125412 h 1787292"/>
              <a:gd name="connsiteX103" fmla="*/ 5705209 w 12192000"/>
              <a:gd name="connsiteY103" fmla="*/ 106362 h 1787292"/>
              <a:gd name="connsiteX104" fmla="*/ 5743308 w 12192000"/>
              <a:gd name="connsiteY104" fmla="*/ 87312 h 1787292"/>
              <a:gd name="connsiteX105" fmla="*/ 5781408 w 12192000"/>
              <a:gd name="connsiteY105" fmla="*/ 68262 h 1787292"/>
              <a:gd name="connsiteX106" fmla="*/ 5817921 w 12192000"/>
              <a:gd name="connsiteY106" fmla="*/ 52387 h 1787292"/>
              <a:gd name="connsiteX107" fmla="*/ 5859196 w 12192000"/>
              <a:gd name="connsiteY107" fmla="*/ 36512 h 1787292"/>
              <a:gd name="connsiteX108" fmla="*/ 5905234 w 12192000"/>
              <a:gd name="connsiteY108" fmla="*/ 20637 h 1787292"/>
              <a:gd name="connsiteX109" fmla="*/ 5957621 w 12192000"/>
              <a:gd name="connsiteY109" fmla="*/ 9525 h 1787292"/>
              <a:gd name="connsiteX110" fmla="*/ 6017947 w 12192000"/>
              <a:gd name="connsiteY110" fmla="*/ 3175 h 1787292"/>
              <a:gd name="connsiteX111" fmla="*/ 6086208 w 12192000"/>
              <a:gd name="connsiteY111" fmla="*/ 0 h 1787292"/>
              <a:gd name="connsiteX112" fmla="*/ 6095999 w 12192000"/>
              <a:gd name="connsiteY112" fmla="*/ 455 h 1787292"/>
              <a:gd name="connsiteX113" fmla="*/ 6105789 w 12192000"/>
              <a:gd name="connsiteY113" fmla="*/ 0 h 1787292"/>
              <a:gd name="connsiteX114" fmla="*/ 6174052 w 12192000"/>
              <a:gd name="connsiteY114" fmla="*/ 3175 h 1787292"/>
              <a:gd name="connsiteX115" fmla="*/ 6234377 w 12192000"/>
              <a:gd name="connsiteY115" fmla="*/ 9525 h 1787292"/>
              <a:gd name="connsiteX116" fmla="*/ 6286764 w 12192000"/>
              <a:gd name="connsiteY116" fmla="*/ 20637 h 1787292"/>
              <a:gd name="connsiteX117" fmla="*/ 6332802 w 12192000"/>
              <a:gd name="connsiteY117" fmla="*/ 36512 h 1787292"/>
              <a:gd name="connsiteX118" fmla="*/ 6374077 w 12192000"/>
              <a:gd name="connsiteY118" fmla="*/ 52387 h 1787292"/>
              <a:gd name="connsiteX119" fmla="*/ 6410589 w 12192000"/>
              <a:gd name="connsiteY119" fmla="*/ 68262 h 1787292"/>
              <a:gd name="connsiteX120" fmla="*/ 6448689 w 12192000"/>
              <a:gd name="connsiteY120" fmla="*/ 87312 h 1787292"/>
              <a:gd name="connsiteX121" fmla="*/ 6486789 w 12192000"/>
              <a:gd name="connsiteY121" fmla="*/ 106362 h 1787292"/>
              <a:gd name="connsiteX122" fmla="*/ 6523302 w 12192000"/>
              <a:gd name="connsiteY122" fmla="*/ 125412 h 1787292"/>
              <a:gd name="connsiteX123" fmla="*/ 6564577 w 12192000"/>
              <a:gd name="connsiteY123" fmla="*/ 141287 h 1787292"/>
              <a:gd name="connsiteX124" fmla="*/ 6610614 w 12192000"/>
              <a:gd name="connsiteY124" fmla="*/ 155575 h 1787292"/>
              <a:gd name="connsiteX125" fmla="*/ 6663002 w 12192000"/>
              <a:gd name="connsiteY125" fmla="*/ 166687 h 1787292"/>
              <a:gd name="connsiteX126" fmla="*/ 6723327 w 12192000"/>
              <a:gd name="connsiteY126" fmla="*/ 174625 h 1787292"/>
              <a:gd name="connsiteX127" fmla="*/ 6781799 w 12192000"/>
              <a:gd name="connsiteY127" fmla="*/ 175985 h 1787292"/>
              <a:gd name="connsiteX128" fmla="*/ 6840271 w 12192000"/>
              <a:gd name="connsiteY128" fmla="*/ 174625 h 1787292"/>
              <a:gd name="connsiteX129" fmla="*/ 6900596 w 12192000"/>
              <a:gd name="connsiteY129" fmla="*/ 166687 h 1787292"/>
              <a:gd name="connsiteX130" fmla="*/ 6952983 w 12192000"/>
              <a:gd name="connsiteY130" fmla="*/ 155575 h 1787292"/>
              <a:gd name="connsiteX131" fmla="*/ 6999021 w 12192000"/>
              <a:gd name="connsiteY131" fmla="*/ 141287 h 1787292"/>
              <a:gd name="connsiteX132" fmla="*/ 7040296 w 12192000"/>
              <a:gd name="connsiteY132" fmla="*/ 125412 h 1787292"/>
              <a:gd name="connsiteX133" fmla="*/ 7076808 w 12192000"/>
              <a:gd name="connsiteY133" fmla="*/ 106362 h 1787292"/>
              <a:gd name="connsiteX134" fmla="*/ 7114908 w 12192000"/>
              <a:gd name="connsiteY134" fmla="*/ 87312 h 1787292"/>
              <a:gd name="connsiteX135" fmla="*/ 7153008 w 12192000"/>
              <a:gd name="connsiteY135" fmla="*/ 68262 h 1787292"/>
              <a:gd name="connsiteX136" fmla="*/ 7189521 w 12192000"/>
              <a:gd name="connsiteY136" fmla="*/ 52387 h 1787292"/>
              <a:gd name="connsiteX137" fmla="*/ 7230796 w 12192000"/>
              <a:gd name="connsiteY137" fmla="*/ 36512 h 1787292"/>
              <a:gd name="connsiteX138" fmla="*/ 7276833 w 12192000"/>
              <a:gd name="connsiteY138" fmla="*/ 20637 h 1787292"/>
              <a:gd name="connsiteX139" fmla="*/ 7329221 w 12192000"/>
              <a:gd name="connsiteY139" fmla="*/ 9525 h 1787292"/>
              <a:gd name="connsiteX140" fmla="*/ 7389546 w 12192000"/>
              <a:gd name="connsiteY140" fmla="*/ 3175 h 1787292"/>
              <a:gd name="connsiteX141" fmla="*/ 7457808 w 12192000"/>
              <a:gd name="connsiteY141" fmla="*/ 0 h 1787292"/>
              <a:gd name="connsiteX142" fmla="*/ 7526071 w 12192000"/>
              <a:gd name="connsiteY142" fmla="*/ 3175 h 1787292"/>
              <a:gd name="connsiteX143" fmla="*/ 7586396 w 12192000"/>
              <a:gd name="connsiteY143" fmla="*/ 9525 h 1787292"/>
              <a:gd name="connsiteX144" fmla="*/ 7638783 w 12192000"/>
              <a:gd name="connsiteY144" fmla="*/ 20637 h 1787292"/>
              <a:gd name="connsiteX145" fmla="*/ 7684821 w 12192000"/>
              <a:gd name="connsiteY145" fmla="*/ 36512 h 1787292"/>
              <a:gd name="connsiteX146" fmla="*/ 7726096 w 12192000"/>
              <a:gd name="connsiteY146" fmla="*/ 52387 h 1787292"/>
              <a:gd name="connsiteX147" fmla="*/ 7762608 w 12192000"/>
              <a:gd name="connsiteY147" fmla="*/ 68262 h 1787292"/>
              <a:gd name="connsiteX148" fmla="*/ 7800708 w 12192000"/>
              <a:gd name="connsiteY148" fmla="*/ 87312 h 1787292"/>
              <a:gd name="connsiteX149" fmla="*/ 7838808 w 12192000"/>
              <a:gd name="connsiteY149" fmla="*/ 106362 h 1787292"/>
              <a:gd name="connsiteX150" fmla="*/ 7875321 w 12192000"/>
              <a:gd name="connsiteY150" fmla="*/ 125412 h 1787292"/>
              <a:gd name="connsiteX151" fmla="*/ 7916596 w 12192000"/>
              <a:gd name="connsiteY151" fmla="*/ 141287 h 1787292"/>
              <a:gd name="connsiteX152" fmla="*/ 7962633 w 12192000"/>
              <a:gd name="connsiteY152" fmla="*/ 155575 h 1787292"/>
              <a:gd name="connsiteX153" fmla="*/ 8015021 w 12192000"/>
              <a:gd name="connsiteY153" fmla="*/ 166687 h 1787292"/>
              <a:gd name="connsiteX154" fmla="*/ 8075346 w 12192000"/>
              <a:gd name="connsiteY154" fmla="*/ 174625 h 1787292"/>
              <a:gd name="connsiteX155" fmla="*/ 8143608 w 12192000"/>
              <a:gd name="connsiteY155" fmla="*/ 176212 h 1787292"/>
              <a:gd name="connsiteX156" fmla="*/ 8211871 w 12192000"/>
              <a:gd name="connsiteY156" fmla="*/ 174625 h 1787292"/>
              <a:gd name="connsiteX157" fmla="*/ 8272196 w 12192000"/>
              <a:gd name="connsiteY157" fmla="*/ 166687 h 1787292"/>
              <a:gd name="connsiteX158" fmla="*/ 8324583 w 12192000"/>
              <a:gd name="connsiteY158" fmla="*/ 155575 h 1787292"/>
              <a:gd name="connsiteX159" fmla="*/ 8370621 w 12192000"/>
              <a:gd name="connsiteY159" fmla="*/ 141287 h 1787292"/>
              <a:gd name="connsiteX160" fmla="*/ 8411896 w 12192000"/>
              <a:gd name="connsiteY160" fmla="*/ 125412 h 1787292"/>
              <a:gd name="connsiteX161" fmla="*/ 8448408 w 12192000"/>
              <a:gd name="connsiteY161" fmla="*/ 106362 h 1787292"/>
              <a:gd name="connsiteX162" fmla="*/ 8486508 w 12192000"/>
              <a:gd name="connsiteY162" fmla="*/ 87312 h 1787292"/>
              <a:gd name="connsiteX163" fmla="*/ 8524608 w 12192000"/>
              <a:gd name="connsiteY163" fmla="*/ 68262 h 1787292"/>
              <a:gd name="connsiteX164" fmla="*/ 8561120 w 12192000"/>
              <a:gd name="connsiteY164" fmla="*/ 52387 h 1787292"/>
              <a:gd name="connsiteX165" fmla="*/ 8602396 w 12192000"/>
              <a:gd name="connsiteY165" fmla="*/ 36512 h 1787292"/>
              <a:gd name="connsiteX166" fmla="*/ 8648432 w 12192000"/>
              <a:gd name="connsiteY166" fmla="*/ 20637 h 1787292"/>
              <a:gd name="connsiteX167" fmla="*/ 8700820 w 12192000"/>
              <a:gd name="connsiteY167" fmla="*/ 9525 h 1787292"/>
              <a:gd name="connsiteX168" fmla="*/ 8761146 w 12192000"/>
              <a:gd name="connsiteY168" fmla="*/ 3175 h 1787292"/>
              <a:gd name="connsiteX169" fmla="*/ 8827820 w 12192000"/>
              <a:gd name="connsiteY169" fmla="*/ 0 h 1787292"/>
              <a:gd name="connsiteX170" fmla="*/ 8897670 w 12192000"/>
              <a:gd name="connsiteY170" fmla="*/ 3175 h 1787292"/>
              <a:gd name="connsiteX171" fmla="*/ 8957996 w 12192000"/>
              <a:gd name="connsiteY171" fmla="*/ 9525 h 1787292"/>
              <a:gd name="connsiteX172" fmla="*/ 9010382 w 12192000"/>
              <a:gd name="connsiteY172" fmla="*/ 20637 h 1787292"/>
              <a:gd name="connsiteX173" fmla="*/ 9056420 w 12192000"/>
              <a:gd name="connsiteY173" fmla="*/ 36512 h 1787292"/>
              <a:gd name="connsiteX174" fmla="*/ 9097696 w 12192000"/>
              <a:gd name="connsiteY174" fmla="*/ 52387 h 1787292"/>
              <a:gd name="connsiteX175" fmla="*/ 9134208 w 12192000"/>
              <a:gd name="connsiteY175" fmla="*/ 68262 h 1787292"/>
              <a:gd name="connsiteX176" fmla="*/ 9172308 w 12192000"/>
              <a:gd name="connsiteY176" fmla="*/ 87312 h 1787292"/>
              <a:gd name="connsiteX177" fmla="*/ 9210408 w 12192000"/>
              <a:gd name="connsiteY177" fmla="*/ 106362 h 1787292"/>
              <a:gd name="connsiteX178" fmla="*/ 9246920 w 12192000"/>
              <a:gd name="connsiteY178" fmla="*/ 125412 h 1787292"/>
              <a:gd name="connsiteX179" fmla="*/ 9288196 w 12192000"/>
              <a:gd name="connsiteY179" fmla="*/ 141287 h 1787292"/>
              <a:gd name="connsiteX180" fmla="*/ 9334232 w 12192000"/>
              <a:gd name="connsiteY180" fmla="*/ 155575 h 1787292"/>
              <a:gd name="connsiteX181" fmla="*/ 9386620 w 12192000"/>
              <a:gd name="connsiteY181" fmla="*/ 166687 h 1787292"/>
              <a:gd name="connsiteX182" fmla="*/ 9446946 w 12192000"/>
              <a:gd name="connsiteY182" fmla="*/ 174625 h 1787292"/>
              <a:gd name="connsiteX183" fmla="*/ 9515208 w 12192000"/>
              <a:gd name="connsiteY183" fmla="*/ 176212 h 1787292"/>
              <a:gd name="connsiteX184" fmla="*/ 9583470 w 12192000"/>
              <a:gd name="connsiteY184" fmla="*/ 174625 h 1787292"/>
              <a:gd name="connsiteX185" fmla="*/ 9643796 w 12192000"/>
              <a:gd name="connsiteY185" fmla="*/ 166687 h 1787292"/>
              <a:gd name="connsiteX186" fmla="*/ 9696182 w 12192000"/>
              <a:gd name="connsiteY186" fmla="*/ 155575 h 1787292"/>
              <a:gd name="connsiteX187" fmla="*/ 9742220 w 12192000"/>
              <a:gd name="connsiteY187" fmla="*/ 141287 h 1787292"/>
              <a:gd name="connsiteX188" fmla="*/ 9783496 w 12192000"/>
              <a:gd name="connsiteY188" fmla="*/ 125412 h 1787292"/>
              <a:gd name="connsiteX189" fmla="*/ 9820008 w 12192000"/>
              <a:gd name="connsiteY189" fmla="*/ 106362 h 1787292"/>
              <a:gd name="connsiteX190" fmla="*/ 9896208 w 12192000"/>
              <a:gd name="connsiteY190" fmla="*/ 68262 h 1787292"/>
              <a:gd name="connsiteX191" fmla="*/ 9932720 w 12192000"/>
              <a:gd name="connsiteY191" fmla="*/ 52387 h 1787292"/>
              <a:gd name="connsiteX192" fmla="*/ 9973996 w 12192000"/>
              <a:gd name="connsiteY192" fmla="*/ 36512 h 1787292"/>
              <a:gd name="connsiteX193" fmla="*/ 10020032 w 12192000"/>
              <a:gd name="connsiteY193" fmla="*/ 20637 h 1787292"/>
              <a:gd name="connsiteX194" fmla="*/ 10072420 w 12192000"/>
              <a:gd name="connsiteY194" fmla="*/ 9525 h 1787292"/>
              <a:gd name="connsiteX195" fmla="*/ 10132746 w 12192000"/>
              <a:gd name="connsiteY195" fmla="*/ 3175 h 1787292"/>
              <a:gd name="connsiteX196" fmla="*/ 10201008 w 12192000"/>
              <a:gd name="connsiteY196" fmla="*/ 0 h 1787292"/>
              <a:gd name="connsiteX197" fmla="*/ 10269270 w 12192000"/>
              <a:gd name="connsiteY197" fmla="*/ 3175 h 1787292"/>
              <a:gd name="connsiteX198" fmla="*/ 10329596 w 12192000"/>
              <a:gd name="connsiteY198" fmla="*/ 9525 h 1787292"/>
              <a:gd name="connsiteX199" fmla="*/ 10381982 w 12192000"/>
              <a:gd name="connsiteY199" fmla="*/ 20637 h 1787292"/>
              <a:gd name="connsiteX200" fmla="*/ 10428020 w 12192000"/>
              <a:gd name="connsiteY200" fmla="*/ 36512 h 1787292"/>
              <a:gd name="connsiteX201" fmla="*/ 10469296 w 12192000"/>
              <a:gd name="connsiteY201" fmla="*/ 52387 h 1787292"/>
              <a:gd name="connsiteX202" fmla="*/ 10505808 w 12192000"/>
              <a:gd name="connsiteY202" fmla="*/ 68262 h 1787292"/>
              <a:gd name="connsiteX203" fmla="*/ 10543908 w 12192000"/>
              <a:gd name="connsiteY203" fmla="*/ 87312 h 1787292"/>
              <a:gd name="connsiteX204" fmla="*/ 10582008 w 12192000"/>
              <a:gd name="connsiteY204" fmla="*/ 106362 h 1787292"/>
              <a:gd name="connsiteX205" fmla="*/ 10618520 w 12192000"/>
              <a:gd name="connsiteY205" fmla="*/ 125412 h 1787292"/>
              <a:gd name="connsiteX206" fmla="*/ 10659796 w 12192000"/>
              <a:gd name="connsiteY206" fmla="*/ 141287 h 1787292"/>
              <a:gd name="connsiteX207" fmla="*/ 10705832 w 12192000"/>
              <a:gd name="connsiteY207" fmla="*/ 155575 h 1787292"/>
              <a:gd name="connsiteX208" fmla="*/ 10758220 w 12192000"/>
              <a:gd name="connsiteY208" fmla="*/ 166687 h 1787292"/>
              <a:gd name="connsiteX209" fmla="*/ 10818546 w 12192000"/>
              <a:gd name="connsiteY209" fmla="*/ 174625 h 1787292"/>
              <a:gd name="connsiteX210" fmla="*/ 10886808 w 12192000"/>
              <a:gd name="connsiteY210" fmla="*/ 176212 h 1787292"/>
              <a:gd name="connsiteX211" fmla="*/ 10955070 w 12192000"/>
              <a:gd name="connsiteY211" fmla="*/ 174625 h 1787292"/>
              <a:gd name="connsiteX212" fmla="*/ 11015396 w 12192000"/>
              <a:gd name="connsiteY212" fmla="*/ 166687 h 1787292"/>
              <a:gd name="connsiteX213" fmla="*/ 11067782 w 12192000"/>
              <a:gd name="connsiteY213" fmla="*/ 155575 h 1787292"/>
              <a:gd name="connsiteX214" fmla="*/ 11113820 w 12192000"/>
              <a:gd name="connsiteY214" fmla="*/ 141287 h 1787292"/>
              <a:gd name="connsiteX215" fmla="*/ 11155096 w 12192000"/>
              <a:gd name="connsiteY215" fmla="*/ 125412 h 1787292"/>
              <a:gd name="connsiteX216" fmla="*/ 11191608 w 12192000"/>
              <a:gd name="connsiteY216" fmla="*/ 106362 h 1787292"/>
              <a:gd name="connsiteX217" fmla="*/ 11229708 w 12192000"/>
              <a:gd name="connsiteY217" fmla="*/ 87312 h 1787292"/>
              <a:gd name="connsiteX218" fmla="*/ 11267808 w 12192000"/>
              <a:gd name="connsiteY218" fmla="*/ 68262 h 1787292"/>
              <a:gd name="connsiteX219" fmla="*/ 11304320 w 12192000"/>
              <a:gd name="connsiteY219" fmla="*/ 52387 h 1787292"/>
              <a:gd name="connsiteX220" fmla="*/ 11345596 w 12192000"/>
              <a:gd name="connsiteY220" fmla="*/ 36512 h 1787292"/>
              <a:gd name="connsiteX221" fmla="*/ 11391632 w 12192000"/>
              <a:gd name="connsiteY221" fmla="*/ 20637 h 1787292"/>
              <a:gd name="connsiteX222" fmla="*/ 11444020 w 12192000"/>
              <a:gd name="connsiteY222" fmla="*/ 9525 h 1787292"/>
              <a:gd name="connsiteX223" fmla="*/ 11504346 w 12192000"/>
              <a:gd name="connsiteY223" fmla="*/ 3175 h 1787292"/>
              <a:gd name="connsiteX224" fmla="*/ 11572608 w 12192000"/>
              <a:gd name="connsiteY224" fmla="*/ 0 h 1787292"/>
              <a:gd name="connsiteX225" fmla="*/ 11640870 w 12192000"/>
              <a:gd name="connsiteY225" fmla="*/ 3175 h 1787292"/>
              <a:gd name="connsiteX226" fmla="*/ 11701196 w 12192000"/>
              <a:gd name="connsiteY226" fmla="*/ 9525 h 1787292"/>
              <a:gd name="connsiteX227" fmla="*/ 11753582 w 12192000"/>
              <a:gd name="connsiteY227" fmla="*/ 20637 h 1787292"/>
              <a:gd name="connsiteX228" fmla="*/ 11799620 w 12192000"/>
              <a:gd name="connsiteY228" fmla="*/ 36512 h 1787292"/>
              <a:gd name="connsiteX229" fmla="*/ 11840896 w 12192000"/>
              <a:gd name="connsiteY229" fmla="*/ 52387 h 1787292"/>
              <a:gd name="connsiteX230" fmla="*/ 11877408 w 12192000"/>
              <a:gd name="connsiteY230" fmla="*/ 68262 h 1787292"/>
              <a:gd name="connsiteX231" fmla="*/ 11915508 w 12192000"/>
              <a:gd name="connsiteY231" fmla="*/ 87312 h 1787292"/>
              <a:gd name="connsiteX232" fmla="*/ 11953608 w 12192000"/>
              <a:gd name="connsiteY232" fmla="*/ 106362 h 1787292"/>
              <a:gd name="connsiteX233" fmla="*/ 11990120 w 12192000"/>
              <a:gd name="connsiteY233" fmla="*/ 125412 h 1787292"/>
              <a:gd name="connsiteX234" fmla="*/ 12031396 w 12192000"/>
              <a:gd name="connsiteY234" fmla="*/ 141287 h 1787292"/>
              <a:gd name="connsiteX235" fmla="*/ 12077432 w 12192000"/>
              <a:gd name="connsiteY235" fmla="*/ 155575 h 1787292"/>
              <a:gd name="connsiteX236" fmla="*/ 12129820 w 12192000"/>
              <a:gd name="connsiteY236" fmla="*/ 166688 h 1787292"/>
              <a:gd name="connsiteX237" fmla="*/ 12190146 w 12192000"/>
              <a:gd name="connsiteY237" fmla="*/ 174625 h 1787292"/>
              <a:gd name="connsiteX238" fmla="*/ 12192000 w 12192000"/>
              <a:gd name="connsiteY238" fmla="*/ 174668 h 1787292"/>
              <a:gd name="connsiteX239" fmla="*/ 12192000 w 12192000"/>
              <a:gd name="connsiteY239" fmla="*/ 885826 h 1787292"/>
              <a:gd name="connsiteX240" fmla="*/ 12192000 w 12192000"/>
              <a:gd name="connsiteY240" fmla="*/ 1787292 h 1787292"/>
              <a:gd name="connsiteX241" fmla="*/ 0 w 12192000"/>
              <a:gd name="connsiteY241" fmla="*/ 1787292 h 1787292"/>
              <a:gd name="connsiteX242" fmla="*/ 0 w 12192000"/>
              <a:gd name="connsiteY242" fmla="*/ 885826 h 1787292"/>
              <a:gd name="connsiteX243" fmla="*/ 0 w 12192000"/>
              <a:gd name="connsiteY243" fmla="*/ 174668 h 1787292"/>
              <a:gd name="connsiteX244" fmla="*/ 1852 w 12192000"/>
              <a:gd name="connsiteY244" fmla="*/ 174625 h 1787292"/>
              <a:gd name="connsiteX245" fmla="*/ 62177 w 12192000"/>
              <a:gd name="connsiteY245" fmla="*/ 166687 h 1787292"/>
              <a:gd name="connsiteX246" fmla="*/ 114564 w 12192000"/>
              <a:gd name="connsiteY246" fmla="*/ 155575 h 1787292"/>
              <a:gd name="connsiteX247" fmla="*/ 160602 w 12192000"/>
              <a:gd name="connsiteY247" fmla="*/ 141287 h 1787292"/>
              <a:gd name="connsiteX248" fmla="*/ 201877 w 12192000"/>
              <a:gd name="connsiteY248" fmla="*/ 125412 h 1787292"/>
              <a:gd name="connsiteX249" fmla="*/ 238389 w 12192000"/>
              <a:gd name="connsiteY249" fmla="*/ 106362 h 1787292"/>
              <a:gd name="connsiteX250" fmla="*/ 276489 w 12192000"/>
              <a:gd name="connsiteY250" fmla="*/ 87312 h 1787292"/>
              <a:gd name="connsiteX251" fmla="*/ 314589 w 12192000"/>
              <a:gd name="connsiteY251" fmla="*/ 68262 h 1787292"/>
              <a:gd name="connsiteX252" fmla="*/ 351102 w 12192000"/>
              <a:gd name="connsiteY252" fmla="*/ 52387 h 1787292"/>
              <a:gd name="connsiteX253" fmla="*/ 392377 w 12192000"/>
              <a:gd name="connsiteY253" fmla="*/ 36512 h 1787292"/>
              <a:gd name="connsiteX254" fmla="*/ 438414 w 12192000"/>
              <a:gd name="connsiteY254" fmla="*/ 20637 h 1787292"/>
              <a:gd name="connsiteX255" fmla="*/ 490802 w 12192000"/>
              <a:gd name="connsiteY255" fmla="*/ 9525 h 1787292"/>
              <a:gd name="connsiteX256" fmla="*/ 551127 w 12192000"/>
              <a:gd name="connsiteY256" fmla="*/ 3175 h 1787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</a:cxnLst>
            <a:rect l="l" t="t" r="r" b="b"/>
            <a:pathLst>
              <a:path w="12192000" h="1787292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4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6" y="52387"/>
                </a:lnTo>
                <a:lnTo>
                  <a:pt x="5038989" y="68262"/>
                </a:lnTo>
                <a:lnTo>
                  <a:pt x="5077089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6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8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2000" y="174668"/>
                </a:lnTo>
                <a:lnTo>
                  <a:pt x="12192000" y="885826"/>
                </a:lnTo>
                <a:lnTo>
                  <a:pt x="12192000" y="1787292"/>
                </a:lnTo>
                <a:lnTo>
                  <a:pt x="0" y="1787292"/>
                </a:lnTo>
                <a:lnTo>
                  <a:pt x="0" y="885826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DFFB47C-F618-4728-AD9C-AFC38A7F6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12191996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2" name="Graphic 16" descr="Right Pointing Backhand Index">
            <a:extLst>
              <a:ext uri="{FF2B5EF4-FFF2-40B4-BE49-F238E27FC236}">
                <a16:creationId xmlns:a16="http://schemas.microsoft.com/office/drawing/2014/main" id="{9F617F8D-129A-C54E-8C52-D1EACDFC5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875" y="587131"/>
            <a:ext cx="3752067" cy="375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5153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